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305" r:id="rId7"/>
    <p:sldId id="259" r:id="rId8"/>
    <p:sldId id="285" r:id="rId9"/>
    <p:sldId id="303" r:id="rId10"/>
    <p:sldId id="304" r:id="rId11"/>
    <p:sldId id="260" r:id="rId12"/>
    <p:sldId id="283" r:id="rId13"/>
    <p:sldId id="261" r:id="rId14"/>
    <p:sldId id="287" r:id="rId15"/>
    <p:sldId id="288" r:id="rId16"/>
    <p:sldId id="289" r:id="rId17"/>
    <p:sldId id="263" r:id="rId18"/>
    <p:sldId id="265" r:id="rId19"/>
    <p:sldId id="291" r:id="rId20"/>
    <p:sldId id="292" r:id="rId21"/>
    <p:sldId id="295" r:id="rId22"/>
    <p:sldId id="294" r:id="rId23"/>
    <p:sldId id="296" r:id="rId24"/>
    <p:sldId id="297" r:id="rId25"/>
    <p:sldId id="302" r:id="rId26"/>
    <p:sldId id="306" r:id="rId27"/>
    <p:sldId id="307" r:id="rId28"/>
    <p:sldId id="298" r:id="rId29"/>
    <p:sldId id="300" r:id="rId30"/>
    <p:sldId id="301" r:id="rId31"/>
    <p:sldId id="267" r:id="rId32"/>
    <p:sldId id="269" r:id="rId33"/>
    <p:sldId id="3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0090E-6F80-4EFA-8C66-8CB3BEE58987}" v="616" dt="2024-02-16T01:15:46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17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hasseler" userId="be4bef60-b1f4-4839-a32b-703a86d8b804" providerId="ADAL" clId="{62D0090E-6F80-4EFA-8C66-8CB3BEE58987}"/>
    <pc:docChg chg="undo custSel addSld delSld modSld sldOrd">
      <pc:chgData name="brad hasseler" userId="be4bef60-b1f4-4839-a32b-703a86d8b804" providerId="ADAL" clId="{62D0090E-6F80-4EFA-8C66-8CB3BEE58987}" dt="2024-02-16T01:15:46.587" v="7232" actId="20577"/>
      <pc:docMkLst>
        <pc:docMk/>
      </pc:docMkLst>
      <pc:sldChg chg="addSp modSp mod">
        <pc:chgData name="brad hasseler" userId="be4bef60-b1f4-4839-a32b-703a86d8b804" providerId="ADAL" clId="{62D0090E-6F80-4EFA-8C66-8CB3BEE58987}" dt="2024-02-12T16:11:24.021" v="6002" actId="113"/>
        <pc:sldMkLst>
          <pc:docMk/>
          <pc:sldMk cId="1401199327" sldId="256"/>
        </pc:sldMkLst>
        <pc:spChg chg="mod">
          <ac:chgData name="brad hasseler" userId="be4bef60-b1f4-4839-a32b-703a86d8b804" providerId="ADAL" clId="{62D0090E-6F80-4EFA-8C66-8CB3BEE58987}" dt="2024-02-12T16:11:14.374" v="6001" actId="2710"/>
          <ac:spMkLst>
            <pc:docMk/>
            <pc:sldMk cId="1401199327" sldId="256"/>
            <ac:spMk id="18" creationId="{F9B274D2-774F-4C24-A448-1EFB461A95EA}"/>
          </ac:spMkLst>
        </pc:spChg>
        <pc:spChg chg="mod">
          <ac:chgData name="brad hasseler" userId="be4bef60-b1f4-4839-a32b-703a86d8b804" providerId="ADAL" clId="{62D0090E-6F80-4EFA-8C66-8CB3BEE58987}" dt="2024-02-12T16:11:24.021" v="6002" actId="113"/>
          <ac:spMkLst>
            <pc:docMk/>
            <pc:sldMk cId="1401199327" sldId="256"/>
            <ac:spMk id="26" creationId="{C022D7CD-E026-4E29-BE4B-3FA7B1EB6A46}"/>
          </ac:spMkLst>
        </pc:spChg>
        <pc:picChg chg="add mod">
          <ac:chgData name="brad hasseler" userId="be4bef60-b1f4-4839-a32b-703a86d8b804" providerId="ADAL" clId="{62D0090E-6F80-4EFA-8C66-8CB3BEE58987}" dt="2024-02-12T16:10:37" v="5995" actId="14861"/>
          <ac:picMkLst>
            <pc:docMk/>
            <pc:sldMk cId="1401199327" sldId="256"/>
            <ac:picMk id="3" creationId="{B872BB10-07B3-4083-E6D3-0106C93BC743}"/>
          </ac:picMkLst>
        </pc:picChg>
        <pc:picChg chg="mod">
          <ac:chgData name="brad hasseler" userId="be4bef60-b1f4-4839-a32b-703a86d8b804" providerId="ADAL" clId="{62D0090E-6F80-4EFA-8C66-8CB3BEE58987}" dt="2024-02-12T12:24:54.145" v="4931" actId="14100"/>
          <ac:picMkLst>
            <pc:docMk/>
            <pc:sldMk cId="1401199327" sldId="256"/>
            <ac:picMk id="74" creationId="{70E8AD59-4DDD-4E2E-A6CA-FF1DE5BD8A44}"/>
          </ac:picMkLst>
        </pc:picChg>
      </pc:sldChg>
      <pc:sldChg chg="addSp delSp modSp mod ord">
        <pc:chgData name="brad hasseler" userId="be4bef60-b1f4-4839-a32b-703a86d8b804" providerId="ADAL" clId="{62D0090E-6F80-4EFA-8C66-8CB3BEE58987}" dt="2024-02-16T00:18:18.822" v="7231"/>
        <pc:sldMkLst>
          <pc:docMk/>
          <pc:sldMk cId="744007362" sldId="257"/>
        </pc:sldMkLst>
        <pc:spChg chg="mod">
          <ac:chgData name="brad hasseler" userId="be4bef60-b1f4-4839-a32b-703a86d8b804" providerId="ADAL" clId="{62D0090E-6F80-4EFA-8C66-8CB3BEE58987}" dt="2024-02-07T23:37:39.638" v="794" actId="20577"/>
          <ac:spMkLst>
            <pc:docMk/>
            <pc:sldMk cId="744007362" sldId="257"/>
            <ac:spMk id="3" creationId="{7C7F794E-8D8D-4E1B-9A9D-F5A6A9E31FF9}"/>
          </ac:spMkLst>
        </pc:spChg>
        <pc:spChg chg="mod">
          <ac:chgData name="brad hasseler" userId="be4bef60-b1f4-4839-a32b-703a86d8b804" providerId="ADAL" clId="{62D0090E-6F80-4EFA-8C66-8CB3BEE58987}" dt="2024-02-07T23:37:59.480" v="797" actId="1076"/>
          <ac:spMkLst>
            <pc:docMk/>
            <pc:sldMk cId="744007362" sldId="257"/>
            <ac:spMk id="4" creationId="{97DA5921-BFDC-41F2-85DA-24C802F282CD}"/>
          </ac:spMkLst>
        </pc:spChg>
        <pc:spChg chg="add del mod">
          <ac:chgData name="brad hasseler" userId="be4bef60-b1f4-4839-a32b-703a86d8b804" providerId="ADAL" clId="{62D0090E-6F80-4EFA-8C66-8CB3BEE58987}" dt="2024-02-07T23:09:29.709" v="87" actId="478"/>
          <ac:spMkLst>
            <pc:docMk/>
            <pc:sldMk cId="744007362" sldId="257"/>
            <ac:spMk id="6" creationId="{A7688987-3ABD-E37F-025D-F1C8030409BF}"/>
          </ac:spMkLst>
        </pc:spChg>
        <pc:spChg chg="mod">
          <ac:chgData name="brad hasseler" userId="be4bef60-b1f4-4839-a32b-703a86d8b804" providerId="ADAL" clId="{62D0090E-6F80-4EFA-8C66-8CB3BEE58987}" dt="2024-02-12T16:12:14.999" v="6008" actId="1076"/>
          <ac:spMkLst>
            <pc:docMk/>
            <pc:sldMk cId="744007362" sldId="257"/>
            <ac:spMk id="19" creationId="{39B2324E-969D-4802-8BB3-E6EC3E221464}"/>
          </ac:spMkLst>
        </pc:spChg>
        <pc:spChg chg="mod">
          <ac:chgData name="brad hasseler" userId="be4bef60-b1f4-4839-a32b-703a86d8b804" providerId="ADAL" clId="{62D0090E-6F80-4EFA-8C66-8CB3BEE58987}" dt="2024-02-12T16:12:10.144" v="6007" actId="1076"/>
          <ac:spMkLst>
            <pc:docMk/>
            <pc:sldMk cId="744007362" sldId="257"/>
            <ac:spMk id="28" creationId="{29909120-B013-4872-BAFC-11D63AAABDD4}"/>
          </ac:spMkLst>
        </pc:spChg>
        <pc:picChg chg="add mod ord">
          <ac:chgData name="brad hasseler" userId="be4bef60-b1f4-4839-a32b-703a86d8b804" providerId="ADAL" clId="{62D0090E-6F80-4EFA-8C66-8CB3BEE58987}" dt="2024-02-12T16:12:32.593" v="6010" actId="167"/>
          <ac:picMkLst>
            <pc:docMk/>
            <pc:sldMk cId="744007362" sldId="257"/>
            <ac:picMk id="8" creationId="{6F5884C8-2BB4-29FB-26A6-FB95C68C7653}"/>
          </ac:picMkLst>
        </pc:picChg>
        <pc:picChg chg="del ord">
          <ac:chgData name="brad hasseler" userId="be4bef60-b1f4-4839-a32b-703a86d8b804" providerId="ADAL" clId="{62D0090E-6F80-4EFA-8C66-8CB3BEE58987}" dt="2024-02-07T23:01:16.147" v="70" actId="478"/>
          <ac:picMkLst>
            <pc:docMk/>
            <pc:sldMk cId="744007362" sldId="257"/>
            <ac:picMk id="118" creationId="{60DBABF2-8CCB-48D8-AFE6-06039507FDF4}"/>
          </ac:picMkLst>
        </pc:picChg>
      </pc:sldChg>
      <pc:sldChg chg="addSp modSp del mod ord">
        <pc:chgData name="brad hasseler" userId="be4bef60-b1f4-4839-a32b-703a86d8b804" providerId="ADAL" clId="{62D0090E-6F80-4EFA-8C66-8CB3BEE58987}" dt="2024-02-12T13:14:17.572" v="4932" actId="47"/>
        <pc:sldMkLst>
          <pc:docMk/>
          <pc:sldMk cId="660747551" sldId="258"/>
        </pc:sldMkLst>
        <pc:spChg chg="mod">
          <ac:chgData name="brad hasseler" userId="be4bef60-b1f4-4839-a32b-703a86d8b804" providerId="ADAL" clId="{62D0090E-6F80-4EFA-8C66-8CB3BEE58987}" dt="2024-02-07T23:26:22.551" v="609" actId="14100"/>
          <ac:spMkLst>
            <pc:docMk/>
            <pc:sldMk cId="660747551" sldId="258"/>
            <ac:spMk id="4" creationId="{69C484AE-32AC-478C-80FE-FD9EA56A8CC0}"/>
          </ac:spMkLst>
        </pc:spChg>
        <pc:spChg chg="mod">
          <ac:chgData name="brad hasseler" userId="be4bef60-b1f4-4839-a32b-703a86d8b804" providerId="ADAL" clId="{62D0090E-6F80-4EFA-8C66-8CB3BEE58987}" dt="2024-02-07T23:37:12.059" v="782" actId="20577"/>
          <ac:spMkLst>
            <pc:docMk/>
            <pc:sldMk cId="660747551" sldId="258"/>
            <ac:spMk id="5" creationId="{DE6AF1E4-56E5-40D1-BBF3-E946721384C3}"/>
          </ac:spMkLst>
        </pc:spChg>
        <pc:spChg chg="add mod">
          <ac:chgData name="brad hasseler" userId="be4bef60-b1f4-4839-a32b-703a86d8b804" providerId="ADAL" clId="{62D0090E-6F80-4EFA-8C66-8CB3BEE58987}" dt="2024-02-07T23:38:33.226" v="801" actId="1076"/>
          <ac:spMkLst>
            <pc:docMk/>
            <pc:sldMk cId="660747551" sldId="258"/>
            <ac:spMk id="7" creationId="{5F0291E4-A9B1-B489-6EE6-BFD19F8527E7}"/>
          </ac:spMkLst>
        </pc:spChg>
        <pc:spChg chg="mod">
          <ac:chgData name="brad hasseler" userId="be4bef60-b1f4-4839-a32b-703a86d8b804" providerId="ADAL" clId="{62D0090E-6F80-4EFA-8C66-8CB3BEE58987}" dt="2024-02-07T23:02:01.010" v="86" actId="20577"/>
          <ac:spMkLst>
            <pc:docMk/>
            <pc:sldMk cId="660747551" sldId="258"/>
            <ac:spMk id="27" creationId="{8CB3BA1F-61EC-43EA-B954-8D7BA548F23B}"/>
          </ac:spMkLst>
        </pc:spChg>
        <pc:spChg chg="mod">
          <ac:chgData name="brad hasseler" userId="be4bef60-b1f4-4839-a32b-703a86d8b804" providerId="ADAL" clId="{62D0090E-6F80-4EFA-8C66-8CB3BEE58987}" dt="2024-02-07T23:36:52.720" v="779" actId="20577"/>
          <ac:spMkLst>
            <pc:docMk/>
            <pc:sldMk cId="660747551" sldId="258"/>
            <ac:spMk id="36" creationId="{E729BB73-6CD7-44AA-A8FE-669B7271B5B8}"/>
          </ac:spMkLst>
        </pc:spChg>
        <pc:picChg chg="add mod modCrop">
          <ac:chgData name="brad hasseler" userId="be4bef60-b1f4-4839-a32b-703a86d8b804" providerId="ADAL" clId="{62D0090E-6F80-4EFA-8C66-8CB3BEE58987}" dt="2024-02-07T23:44:11.204" v="804" actId="18131"/>
          <ac:picMkLst>
            <pc:docMk/>
            <pc:sldMk cId="660747551" sldId="258"/>
            <ac:picMk id="6" creationId="{592E7120-471B-99AA-C4DE-345EB6A382A0}"/>
          </ac:picMkLst>
        </pc:picChg>
        <pc:picChg chg="mod ord">
          <ac:chgData name="brad hasseler" userId="be4bef60-b1f4-4839-a32b-703a86d8b804" providerId="ADAL" clId="{62D0090E-6F80-4EFA-8C66-8CB3BEE58987}" dt="2024-02-07T23:44:20.324" v="805" actId="14826"/>
          <ac:picMkLst>
            <pc:docMk/>
            <pc:sldMk cId="660747551" sldId="258"/>
            <ac:picMk id="14" creationId="{EFC08035-0927-4E7F-9283-E58A6EE23727}"/>
          </ac:picMkLst>
        </pc:picChg>
      </pc:sldChg>
      <pc:sldChg chg="modSp mod">
        <pc:chgData name="brad hasseler" userId="be4bef60-b1f4-4839-a32b-703a86d8b804" providerId="ADAL" clId="{62D0090E-6F80-4EFA-8C66-8CB3BEE58987}" dt="2024-02-08T00:38:58.789" v="1339" actId="1076"/>
        <pc:sldMkLst>
          <pc:docMk/>
          <pc:sldMk cId="1861975649" sldId="259"/>
        </pc:sldMkLst>
        <pc:spChg chg="mod">
          <ac:chgData name="brad hasseler" userId="be4bef60-b1f4-4839-a32b-703a86d8b804" providerId="ADAL" clId="{62D0090E-6F80-4EFA-8C66-8CB3BEE58987}" dt="2024-02-08T00:01:50.778" v="820" actId="207"/>
          <ac:spMkLst>
            <pc:docMk/>
            <pc:sldMk cId="1861975649" sldId="259"/>
            <ac:spMk id="3" creationId="{13185E29-C32E-49F4-9417-C2C1934B29B3}"/>
          </ac:spMkLst>
        </pc:spChg>
        <pc:spChg chg="mod">
          <ac:chgData name="brad hasseler" userId="be4bef60-b1f4-4839-a32b-703a86d8b804" providerId="ADAL" clId="{62D0090E-6F80-4EFA-8C66-8CB3BEE58987}" dt="2024-02-08T00:02:19.037" v="822" actId="207"/>
          <ac:spMkLst>
            <pc:docMk/>
            <pc:sldMk cId="1861975649" sldId="259"/>
            <ac:spMk id="4" creationId="{24BCFDDC-0123-4F38-A130-41DA14797549}"/>
          </ac:spMkLst>
        </pc:spChg>
        <pc:spChg chg="mod">
          <ac:chgData name="brad hasseler" userId="be4bef60-b1f4-4839-a32b-703a86d8b804" providerId="ADAL" clId="{62D0090E-6F80-4EFA-8C66-8CB3BEE58987}" dt="2024-02-08T00:01:22.718" v="814" actId="207"/>
          <ac:spMkLst>
            <pc:docMk/>
            <pc:sldMk cId="1861975649" sldId="259"/>
            <ac:spMk id="5" creationId="{7D6268C4-FA36-44D9-B49A-C2B51810F39C}"/>
          </ac:spMkLst>
        </pc:spChg>
        <pc:spChg chg="mod">
          <ac:chgData name="brad hasseler" userId="be4bef60-b1f4-4839-a32b-703a86d8b804" providerId="ADAL" clId="{62D0090E-6F80-4EFA-8C66-8CB3BEE58987}" dt="2024-02-08T00:38:58.789" v="1339" actId="1076"/>
          <ac:spMkLst>
            <pc:docMk/>
            <pc:sldMk cId="1861975649" sldId="259"/>
            <ac:spMk id="17" creationId="{827F41A1-E0EA-41B4-89AC-89D0C6C9DF1A}"/>
          </ac:spMkLst>
        </pc:spChg>
        <pc:picChg chg="mod modCrop">
          <ac:chgData name="brad hasseler" userId="be4bef60-b1f4-4839-a32b-703a86d8b804" providerId="ADAL" clId="{62D0090E-6F80-4EFA-8C66-8CB3BEE58987}" dt="2024-02-08T00:22:40.894" v="1255"/>
          <ac:picMkLst>
            <pc:docMk/>
            <pc:sldMk cId="1861975649" sldId="259"/>
            <ac:picMk id="150" creationId="{FB8FDEA3-5342-4AA3-BD01-617F25717CAA}"/>
          </ac:picMkLst>
        </pc:picChg>
      </pc:sldChg>
      <pc:sldChg chg="delSp modSp mod modAnim">
        <pc:chgData name="brad hasseler" userId="be4bef60-b1f4-4839-a32b-703a86d8b804" providerId="ADAL" clId="{62D0090E-6F80-4EFA-8C66-8CB3BEE58987}" dt="2024-02-12T21:06:24.029" v="7202" actId="20577"/>
        <pc:sldMkLst>
          <pc:docMk/>
          <pc:sldMk cId="3037267292" sldId="260"/>
        </pc:sldMkLst>
        <pc:spChg chg="mod">
          <ac:chgData name="brad hasseler" userId="be4bef60-b1f4-4839-a32b-703a86d8b804" providerId="ADAL" clId="{62D0090E-6F80-4EFA-8C66-8CB3BEE58987}" dt="2024-02-08T01:03:48.422" v="1795"/>
          <ac:spMkLst>
            <pc:docMk/>
            <pc:sldMk cId="3037267292" sldId="260"/>
            <ac:spMk id="3" creationId="{64FA525C-AEDE-43EA-858A-37E4183E0F86}"/>
          </ac:spMkLst>
        </pc:spChg>
        <pc:spChg chg="mod">
          <ac:chgData name="brad hasseler" userId="be4bef60-b1f4-4839-a32b-703a86d8b804" providerId="ADAL" clId="{62D0090E-6F80-4EFA-8C66-8CB3BEE58987}" dt="2024-02-08T01:03:39.293" v="1794" actId="1076"/>
          <ac:spMkLst>
            <pc:docMk/>
            <pc:sldMk cId="3037267292" sldId="260"/>
            <ac:spMk id="4" creationId="{B402CEE3-4E08-4106-AC43-0E32E79CAB07}"/>
          </ac:spMkLst>
        </pc:spChg>
        <pc:spChg chg="mod ord">
          <ac:chgData name="brad hasseler" userId="be4bef60-b1f4-4839-a32b-703a86d8b804" providerId="ADAL" clId="{62D0090E-6F80-4EFA-8C66-8CB3BEE58987}" dt="2024-02-12T21:06:24.029" v="7202" actId="20577"/>
          <ac:spMkLst>
            <pc:docMk/>
            <pc:sldMk cId="3037267292" sldId="260"/>
            <ac:spMk id="5" creationId="{53B74012-3B10-4CDC-9117-E08BA2B1794B}"/>
          </ac:spMkLst>
        </pc:spChg>
        <pc:spChg chg="mod">
          <ac:chgData name="brad hasseler" userId="be4bef60-b1f4-4839-a32b-703a86d8b804" providerId="ADAL" clId="{62D0090E-6F80-4EFA-8C66-8CB3BEE58987}" dt="2024-02-08T01:15:47.961" v="1862" actId="20577"/>
          <ac:spMkLst>
            <pc:docMk/>
            <pc:sldMk cId="3037267292" sldId="260"/>
            <ac:spMk id="18" creationId="{59498E64-6451-4E0A-BE2B-4D44D7FC4111}"/>
          </ac:spMkLst>
        </pc:spChg>
        <pc:spChg chg="mod">
          <ac:chgData name="brad hasseler" userId="be4bef60-b1f4-4839-a32b-703a86d8b804" providerId="ADAL" clId="{62D0090E-6F80-4EFA-8C66-8CB3BEE58987}" dt="2024-02-08T01:25:07.426" v="1991" actId="14100"/>
          <ac:spMkLst>
            <pc:docMk/>
            <pc:sldMk cId="3037267292" sldId="260"/>
            <ac:spMk id="19" creationId="{544C4064-B69B-4ECE-8110-639CB21C9067}"/>
          </ac:spMkLst>
        </pc:spChg>
        <pc:spChg chg="del">
          <ac:chgData name="brad hasseler" userId="be4bef60-b1f4-4839-a32b-703a86d8b804" providerId="ADAL" clId="{62D0090E-6F80-4EFA-8C66-8CB3BEE58987}" dt="2024-02-08T01:02:26.250" v="1786" actId="21"/>
          <ac:spMkLst>
            <pc:docMk/>
            <pc:sldMk cId="3037267292" sldId="260"/>
            <ac:spMk id="55" creationId="{3811E9AA-1AAF-41A0-9113-5DBE1CEC62F6}"/>
          </ac:spMkLst>
        </pc:spChg>
        <pc:picChg chg="mod ord">
          <ac:chgData name="brad hasseler" userId="be4bef60-b1f4-4839-a32b-703a86d8b804" providerId="ADAL" clId="{62D0090E-6F80-4EFA-8C66-8CB3BEE58987}" dt="2024-02-08T01:07:02.628" v="1826" actId="14100"/>
          <ac:picMkLst>
            <pc:docMk/>
            <pc:sldMk cId="3037267292" sldId="260"/>
            <ac:picMk id="85" creationId="{C490DB81-3218-4662-ACD7-93D3B496BADE}"/>
          </ac:picMkLst>
        </pc:picChg>
      </pc:sldChg>
      <pc:sldChg chg="addSp delSp modSp mod">
        <pc:chgData name="brad hasseler" userId="be4bef60-b1f4-4839-a32b-703a86d8b804" providerId="ADAL" clId="{62D0090E-6F80-4EFA-8C66-8CB3BEE58987}" dt="2024-02-12T18:23:25.432" v="6609" actId="115"/>
        <pc:sldMkLst>
          <pc:docMk/>
          <pc:sldMk cId="1670197522" sldId="261"/>
        </pc:sldMkLst>
        <pc:spChg chg="mod">
          <ac:chgData name="brad hasseler" userId="be4bef60-b1f4-4839-a32b-703a86d8b804" providerId="ADAL" clId="{62D0090E-6F80-4EFA-8C66-8CB3BEE58987}" dt="2024-02-08T01:28:11.818" v="2007" actId="207"/>
          <ac:spMkLst>
            <pc:docMk/>
            <pc:sldMk cId="1670197522" sldId="261"/>
            <ac:spMk id="2" creationId="{0B5BA509-DAAD-4388-BA81-0E36F4102401}"/>
          </ac:spMkLst>
        </pc:spChg>
        <pc:spChg chg="mod">
          <ac:chgData name="brad hasseler" userId="be4bef60-b1f4-4839-a32b-703a86d8b804" providerId="ADAL" clId="{62D0090E-6F80-4EFA-8C66-8CB3BEE58987}" dt="2024-02-08T01:28:29.838" v="2012" actId="207"/>
          <ac:spMkLst>
            <pc:docMk/>
            <pc:sldMk cId="1670197522" sldId="261"/>
            <ac:spMk id="3" creationId="{5A6A85B3-E03B-45D8-B73E-4D8A1C3DB7FA}"/>
          </ac:spMkLst>
        </pc:spChg>
        <pc:spChg chg="add del mod">
          <ac:chgData name="brad hasseler" userId="be4bef60-b1f4-4839-a32b-703a86d8b804" providerId="ADAL" clId="{62D0090E-6F80-4EFA-8C66-8CB3BEE58987}" dt="2024-02-08T01:29:29.953" v="2103" actId="478"/>
          <ac:spMkLst>
            <pc:docMk/>
            <pc:sldMk cId="1670197522" sldId="261"/>
            <ac:spMk id="6" creationId="{9E59F180-3E1F-4E02-4AD3-680FFFCDB454}"/>
          </ac:spMkLst>
        </pc:spChg>
        <pc:spChg chg="add del mod">
          <ac:chgData name="brad hasseler" userId="be4bef60-b1f4-4839-a32b-703a86d8b804" providerId="ADAL" clId="{62D0090E-6F80-4EFA-8C66-8CB3BEE58987}" dt="2024-02-08T01:29:26.750" v="2102" actId="478"/>
          <ac:spMkLst>
            <pc:docMk/>
            <pc:sldMk cId="1670197522" sldId="261"/>
            <ac:spMk id="8" creationId="{594535C4-A78A-4A5A-9C2E-74F1F35654E6}"/>
          </ac:spMkLst>
        </pc:spChg>
        <pc:spChg chg="mod">
          <ac:chgData name="brad hasseler" userId="be4bef60-b1f4-4839-a32b-703a86d8b804" providerId="ADAL" clId="{62D0090E-6F80-4EFA-8C66-8CB3BEE58987}" dt="2024-02-12T18:23:25.432" v="6609" actId="115"/>
          <ac:spMkLst>
            <pc:docMk/>
            <pc:sldMk cId="1670197522" sldId="261"/>
            <ac:spMk id="17" creationId="{94495366-EE59-449D-B7FC-B98DC2FE6C1D}"/>
          </ac:spMkLst>
        </pc:spChg>
        <pc:spChg chg="del mod">
          <ac:chgData name="brad hasseler" userId="be4bef60-b1f4-4839-a32b-703a86d8b804" providerId="ADAL" clId="{62D0090E-6F80-4EFA-8C66-8CB3BEE58987}" dt="2024-02-08T01:29:23.222" v="2100" actId="478"/>
          <ac:spMkLst>
            <pc:docMk/>
            <pc:sldMk cId="1670197522" sldId="261"/>
            <ac:spMk id="41" creationId="{1404CCDC-501B-496D-9029-79E903535B54}"/>
          </ac:spMkLst>
        </pc:spChg>
        <pc:picChg chg="del">
          <ac:chgData name="brad hasseler" userId="be4bef60-b1f4-4839-a32b-703a86d8b804" providerId="ADAL" clId="{62D0090E-6F80-4EFA-8C66-8CB3BEE58987}" dt="2024-02-08T01:29:20.432" v="2098" actId="478"/>
          <ac:picMkLst>
            <pc:docMk/>
            <pc:sldMk cId="1670197522" sldId="261"/>
            <ac:picMk id="29" creationId="{533799A4-8798-4781-8D28-35CC07B11DDA}"/>
          </ac:picMkLst>
        </pc:picChg>
        <pc:picChg chg="mod">
          <ac:chgData name="brad hasseler" userId="be4bef60-b1f4-4839-a32b-703a86d8b804" providerId="ADAL" clId="{62D0090E-6F80-4EFA-8C66-8CB3BEE58987}" dt="2024-02-08T01:27:14.603" v="1998" actId="14826"/>
          <ac:picMkLst>
            <pc:docMk/>
            <pc:sldMk cId="1670197522" sldId="261"/>
            <ac:picMk id="95" creationId="{3FF8EFA2-0949-401A-811D-D6897A5093EA}"/>
          </ac:picMkLst>
        </pc:picChg>
        <pc:cxnChg chg="del">
          <ac:chgData name="brad hasseler" userId="be4bef60-b1f4-4839-a32b-703a86d8b804" providerId="ADAL" clId="{62D0090E-6F80-4EFA-8C66-8CB3BEE58987}" dt="2024-02-08T01:29:13.943" v="2095" actId="478"/>
          <ac:cxnSpMkLst>
            <pc:docMk/>
            <pc:sldMk cId="1670197522" sldId="261"/>
            <ac:cxnSpMk id="86" creationId="{F4C50844-6236-4709-89E7-EDEB329350EB}"/>
          </ac:cxnSpMkLst>
        </pc:cxnChg>
      </pc:sldChg>
      <pc:sldChg chg="addSp delSp modSp del mod">
        <pc:chgData name="brad hasseler" userId="be4bef60-b1f4-4839-a32b-703a86d8b804" providerId="ADAL" clId="{62D0090E-6F80-4EFA-8C66-8CB3BEE58987}" dt="2024-02-12T20:05:28.754" v="6821" actId="47"/>
        <pc:sldMkLst>
          <pc:docMk/>
          <pc:sldMk cId="2507141644" sldId="262"/>
        </pc:sldMkLst>
        <pc:spChg chg="mod">
          <ac:chgData name="brad hasseler" userId="be4bef60-b1f4-4839-a32b-703a86d8b804" providerId="ADAL" clId="{62D0090E-6F80-4EFA-8C66-8CB3BEE58987}" dt="2024-02-09T01:25:52.528" v="2921" actId="108"/>
          <ac:spMkLst>
            <pc:docMk/>
            <pc:sldMk cId="2507141644" sldId="262"/>
            <ac:spMk id="4" creationId="{838D41EE-C782-4F2D-90DF-C2FD4A0BC872}"/>
          </ac:spMkLst>
        </pc:spChg>
        <pc:spChg chg="add del mod">
          <ac:chgData name="brad hasseler" userId="be4bef60-b1f4-4839-a32b-703a86d8b804" providerId="ADAL" clId="{62D0090E-6F80-4EFA-8C66-8CB3BEE58987}" dt="2024-02-09T01:26:05.678" v="2923" actId="478"/>
          <ac:spMkLst>
            <pc:docMk/>
            <pc:sldMk cId="2507141644" sldId="262"/>
            <ac:spMk id="6" creationId="{850357C7-51A3-8790-BFA4-6128B142A8E7}"/>
          </ac:spMkLst>
        </pc:spChg>
        <pc:spChg chg="add del mod">
          <ac:chgData name="brad hasseler" userId="be4bef60-b1f4-4839-a32b-703a86d8b804" providerId="ADAL" clId="{62D0090E-6F80-4EFA-8C66-8CB3BEE58987}" dt="2024-02-09T01:26:09.934" v="2925" actId="478"/>
          <ac:spMkLst>
            <pc:docMk/>
            <pc:sldMk cId="2507141644" sldId="262"/>
            <ac:spMk id="8" creationId="{4D538B04-2828-9575-A780-F46D56CF23EF}"/>
          </ac:spMkLst>
        </pc:spChg>
        <pc:spChg chg="add mod">
          <ac:chgData name="brad hasseler" userId="be4bef60-b1f4-4839-a32b-703a86d8b804" providerId="ADAL" clId="{62D0090E-6F80-4EFA-8C66-8CB3BEE58987}" dt="2024-02-09T02:29:57.785" v="3910" actId="115"/>
          <ac:spMkLst>
            <pc:docMk/>
            <pc:sldMk cId="2507141644" sldId="262"/>
            <ac:spMk id="9" creationId="{F0F31DBF-5E78-4A9B-2838-A5B7B5789361}"/>
          </ac:spMkLst>
        </pc:spChg>
        <pc:spChg chg="add mod">
          <ac:chgData name="brad hasseler" userId="be4bef60-b1f4-4839-a32b-703a86d8b804" providerId="ADAL" clId="{62D0090E-6F80-4EFA-8C66-8CB3BEE58987}" dt="2024-02-12T16:05:16.208" v="5994" actId="20577"/>
          <ac:spMkLst>
            <pc:docMk/>
            <pc:sldMk cId="2507141644" sldId="262"/>
            <ac:spMk id="10" creationId="{EB77CBA9-FC3D-E0E8-60C2-31AEF871A3EA}"/>
          </ac:spMkLst>
        </pc:spChg>
        <pc:spChg chg="mod">
          <ac:chgData name="brad hasseler" userId="be4bef60-b1f4-4839-a32b-703a86d8b804" providerId="ADAL" clId="{62D0090E-6F80-4EFA-8C66-8CB3BEE58987}" dt="2024-02-09T02:23:56.841" v="3647" actId="14100"/>
          <ac:spMkLst>
            <pc:docMk/>
            <pc:sldMk cId="2507141644" sldId="262"/>
            <ac:spMk id="17" creationId="{0F1944A9-FD87-4ADB-BC13-44BB7AD0FDF4}"/>
          </ac:spMkLst>
        </pc:spChg>
        <pc:spChg chg="del">
          <ac:chgData name="brad hasseler" userId="be4bef60-b1f4-4839-a32b-703a86d8b804" providerId="ADAL" clId="{62D0090E-6F80-4EFA-8C66-8CB3BEE58987}" dt="2024-02-09T01:26:04.172" v="2922" actId="478"/>
          <ac:spMkLst>
            <pc:docMk/>
            <pc:sldMk cId="2507141644" sldId="262"/>
            <ac:spMk id="18" creationId="{FA3B8B57-53E4-4533-98FE-DA8FC4A5684C}"/>
          </ac:spMkLst>
        </pc:spChg>
        <pc:spChg chg="del">
          <ac:chgData name="brad hasseler" userId="be4bef60-b1f4-4839-a32b-703a86d8b804" providerId="ADAL" clId="{62D0090E-6F80-4EFA-8C66-8CB3BEE58987}" dt="2024-02-09T01:26:08.841" v="2924" actId="478"/>
          <ac:spMkLst>
            <pc:docMk/>
            <pc:sldMk cId="2507141644" sldId="262"/>
            <ac:spMk id="59" creationId="{B9E9DD8A-3636-40F3-B90A-638534A1C5F7}"/>
          </ac:spMkLst>
        </pc:spChg>
      </pc:sldChg>
      <pc:sldChg chg="addSp delSp modSp mod ord">
        <pc:chgData name="brad hasseler" userId="be4bef60-b1f4-4839-a32b-703a86d8b804" providerId="ADAL" clId="{62D0090E-6F80-4EFA-8C66-8CB3BEE58987}" dt="2024-02-09T01:23:29.759" v="2897" actId="20577"/>
        <pc:sldMkLst>
          <pc:docMk/>
          <pc:sldMk cId="4111861533" sldId="263"/>
        </pc:sldMkLst>
        <pc:spChg chg="mod">
          <ac:chgData name="brad hasseler" userId="be4bef60-b1f4-4839-a32b-703a86d8b804" providerId="ADAL" clId="{62D0090E-6F80-4EFA-8C66-8CB3BEE58987}" dt="2024-02-09T01:23:29.759" v="2897" actId="20577"/>
          <ac:spMkLst>
            <pc:docMk/>
            <pc:sldMk cId="4111861533" sldId="263"/>
            <ac:spMk id="2" creationId="{5CC4A231-EBE1-43E3-A79C-842314B65C4D}"/>
          </ac:spMkLst>
        </pc:spChg>
        <pc:spChg chg="mod">
          <ac:chgData name="brad hasseler" userId="be4bef60-b1f4-4839-a32b-703a86d8b804" providerId="ADAL" clId="{62D0090E-6F80-4EFA-8C66-8CB3BEE58987}" dt="2024-02-09T01:23:24.526" v="2887" actId="1076"/>
          <ac:spMkLst>
            <pc:docMk/>
            <pc:sldMk cId="4111861533" sldId="263"/>
            <ac:spMk id="3" creationId="{7CEEA5F9-AB64-4410-9739-01B806447B79}"/>
          </ac:spMkLst>
        </pc:spChg>
        <pc:spChg chg="del">
          <ac:chgData name="brad hasseler" userId="be4bef60-b1f4-4839-a32b-703a86d8b804" providerId="ADAL" clId="{62D0090E-6F80-4EFA-8C66-8CB3BEE58987}" dt="2024-02-09T01:10:57.543" v="2750" actId="478"/>
          <ac:spMkLst>
            <pc:docMk/>
            <pc:sldMk cId="4111861533" sldId="263"/>
            <ac:spMk id="6" creationId="{7C245475-1B71-4703-9CF9-FEAF0660FBCA}"/>
          </ac:spMkLst>
        </pc:spChg>
        <pc:spChg chg="add del mod">
          <ac:chgData name="brad hasseler" userId="be4bef60-b1f4-4839-a32b-703a86d8b804" providerId="ADAL" clId="{62D0090E-6F80-4EFA-8C66-8CB3BEE58987}" dt="2024-02-09T01:10:59.672" v="2751" actId="478"/>
          <ac:spMkLst>
            <pc:docMk/>
            <pc:sldMk cId="4111861533" sldId="263"/>
            <ac:spMk id="7" creationId="{93EB3495-7F00-2747-FD43-A89D47E2A6EE}"/>
          </ac:spMkLst>
        </pc:spChg>
        <pc:spChg chg="del">
          <ac:chgData name="brad hasseler" userId="be4bef60-b1f4-4839-a32b-703a86d8b804" providerId="ADAL" clId="{62D0090E-6F80-4EFA-8C66-8CB3BEE58987}" dt="2024-02-09T01:11:07.618" v="2755" actId="478"/>
          <ac:spMkLst>
            <pc:docMk/>
            <pc:sldMk cId="4111861533" sldId="263"/>
            <ac:spMk id="9" creationId="{C54AE5D9-247F-4825-9722-831B6BACD732}"/>
          </ac:spMkLst>
        </pc:spChg>
        <pc:spChg chg="add del mod">
          <ac:chgData name="brad hasseler" userId="be4bef60-b1f4-4839-a32b-703a86d8b804" providerId="ADAL" clId="{62D0090E-6F80-4EFA-8C66-8CB3BEE58987}" dt="2024-02-09T01:11:03.552" v="2753" actId="478"/>
          <ac:spMkLst>
            <pc:docMk/>
            <pc:sldMk cId="4111861533" sldId="263"/>
            <ac:spMk id="10" creationId="{AFFE38AA-B308-8051-F948-14631BBAC928}"/>
          </ac:spMkLst>
        </pc:spChg>
        <pc:spChg chg="del">
          <ac:chgData name="brad hasseler" userId="be4bef60-b1f4-4839-a32b-703a86d8b804" providerId="ADAL" clId="{62D0090E-6F80-4EFA-8C66-8CB3BEE58987}" dt="2024-02-09T01:11:01.616" v="2752" actId="478"/>
          <ac:spMkLst>
            <pc:docMk/>
            <pc:sldMk cId="4111861533" sldId="263"/>
            <ac:spMk id="11" creationId="{CB770995-5DE1-4FE3-943D-2F759408E7E9}"/>
          </ac:spMkLst>
        </pc:spChg>
        <pc:spChg chg="del mod">
          <ac:chgData name="brad hasseler" userId="be4bef60-b1f4-4839-a32b-703a86d8b804" providerId="ADAL" clId="{62D0090E-6F80-4EFA-8C66-8CB3BEE58987}" dt="2024-02-09T01:11:13.425" v="2760" actId="478"/>
          <ac:spMkLst>
            <pc:docMk/>
            <pc:sldMk cId="4111861533" sldId="263"/>
            <ac:spMk id="13" creationId="{EF335305-FA42-475B-AF65-FAE5AE124F95}"/>
          </ac:spMkLst>
        </pc:spChg>
        <pc:spChg chg="add del mod">
          <ac:chgData name="brad hasseler" userId="be4bef60-b1f4-4839-a32b-703a86d8b804" providerId="ADAL" clId="{62D0090E-6F80-4EFA-8C66-8CB3BEE58987}" dt="2024-02-09T01:11:08.974" v="2756" actId="478"/>
          <ac:spMkLst>
            <pc:docMk/>
            <pc:sldMk cId="4111861533" sldId="263"/>
            <ac:spMk id="14" creationId="{AEE219BC-8D5E-7AF9-0D17-58885EF13DD2}"/>
          </ac:spMkLst>
        </pc:spChg>
        <pc:spChg chg="add del mod">
          <ac:chgData name="brad hasseler" userId="be4bef60-b1f4-4839-a32b-703a86d8b804" providerId="ADAL" clId="{62D0090E-6F80-4EFA-8C66-8CB3BEE58987}" dt="2024-02-09T01:11:14.334" v="2761" actId="478"/>
          <ac:spMkLst>
            <pc:docMk/>
            <pc:sldMk cId="4111861533" sldId="263"/>
            <ac:spMk id="16" creationId="{1E25C024-A78F-6E1C-ECA0-144002BD6572}"/>
          </ac:spMkLst>
        </pc:spChg>
        <pc:spChg chg="add del mod">
          <ac:chgData name="brad hasseler" userId="be4bef60-b1f4-4839-a32b-703a86d8b804" providerId="ADAL" clId="{62D0090E-6F80-4EFA-8C66-8CB3BEE58987}" dt="2024-02-09T01:18:23.086" v="2796" actId="478"/>
          <ac:spMkLst>
            <pc:docMk/>
            <pc:sldMk cId="4111861533" sldId="263"/>
            <ac:spMk id="21" creationId="{24ABB563-9008-7199-ECBA-B90352D24642}"/>
          </ac:spMkLst>
        </pc:spChg>
        <pc:spChg chg="add del mod">
          <ac:chgData name="brad hasseler" userId="be4bef60-b1f4-4839-a32b-703a86d8b804" providerId="ADAL" clId="{62D0090E-6F80-4EFA-8C66-8CB3BEE58987}" dt="2024-02-09T01:18:21.864" v="2795" actId="478"/>
          <ac:spMkLst>
            <pc:docMk/>
            <pc:sldMk cId="4111861533" sldId="263"/>
            <ac:spMk id="23" creationId="{DB79AA48-E078-4E4D-770F-1BC08FF7F5B2}"/>
          </ac:spMkLst>
        </pc:spChg>
        <pc:spChg chg="del mod">
          <ac:chgData name="brad hasseler" userId="be4bef60-b1f4-4839-a32b-703a86d8b804" providerId="ADAL" clId="{62D0090E-6F80-4EFA-8C66-8CB3BEE58987}" dt="2024-02-09T01:18:20.528" v="2794" actId="478"/>
          <ac:spMkLst>
            <pc:docMk/>
            <pc:sldMk cId="4111861533" sldId="263"/>
            <ac:spMk id="34" creationId="{548CC941-7974-4E89-9125-7894B65CF116}"/>
          </ac:spMkLst>
        </pc:spChg>
        <pc:spChg chg="del mod">
          <ac:chgData name="brad hasseler" userId="be4bef60-b1f4-4839-a32b-703a86d8b804" providerId="ADAL" clId="{62D0090E-6F80-4EFA-8C66-8CB3BEE58987}" dt="2024-02-09T01:18:18.177" v="2792" actId="478"/>
          <ac:spMkLst>
            <pc:docMk/>
            <pc:sldMk cId="4111861533" sldId="263"/>
            <ac:spMk id="35" creationId="{50202FC6-8464-4C3A-A97B-059318AA7B1E}"/>
          </ac:spMkLst>
        </pc:spChg>
        <pc:spChg chg="del mod">
          <ac:chgData name="brad hasseler" userId="be4bef60-b1f4-4839-a32b-703a86d8b804" providerId="ADAL" clId="{62D0090E-6F80-4EFA-8C66-8CB3BEE58987}" dt="2024-02-09T01:18:24.469" v="2797" actId="478"/>
          <ac:spMkLst>
            <pc:docMk/>
            <pc:sldMk cId="4111861533" sldId="263"/>
            <ac:spMk id="36" creationId="{FE54D197-DB5B-4916-8290-50781985C977}"/>
          </ac:spMkLst>
        </pc:spChg>
        <pc:spChg chg="del mod">
          <ac:chgData name="brad hasseler" userId="be4bef60-b1f4-4839-a32b-703a86d8b804" providerId="ADAL" clId="{62D0090E-6F80-4EFA-8C66-8CB3BEE58987}" dt="2024-02-09T01:18:25.606" v="2798" actId="478"/>
          <ac:spMkLst>
            <pc:docMk/>
            <pc:sldMk cId="4111861533" sldId="263"/>
            <ac:spMk id="37" creationId="{9835A6A0-CE7A-4139-A925-E2FAB1B4AC06}"/>
          </ac:spMkLst>
        </pc:spChg>
        <pc:spChg chg="del">
          <ac:chgData name="brad hasseler" userId="be4bef60-b1f4-4839-a32b-703a86d8b804" providerId="ADAL" clId="{62D0090E-6F80-4EFA-8C66-8CB3BEE58987}" dt="2024-02-09T01:18:30.776" v="2800" actId="478"/>
          <ac:spMkLst>
            <pc:docMk/>
            <pc:sldMk cId="4111861533" sldId="263"/>
            <ac:spMk id="59" creationId="{A12CE6A6-DF77-472D-A1D1-E774E6947DFF}"/>
          </ac:spMkLst>
        </pc:spChg>
        <pc:spChg chg="del">
          <ac:chgData name="brad hasseler" userId="be4bef60-b1f4-4839-a32b-703a86d8b804" providerId="ADAL" clId="{62D0090E-6F80-4EFA-8C66-8CB3BEE58987}" dt="2024-02-09T01:18:33.024" v="2801" actId="478"/>
          <ac:spMkLst>
            <pc:docMk/>
            <pc:sldMk cId="4111861533" sldId="263"/>
            <ac:spMk id="61" creationId="{5CF04AA3-DE45-473C-BCB0-FB487EE57BA6}"/>
          </ac:spMkLst>
        </pc:spChg>
        <pc:spChg chg="del">
          <ac:chgData name="brad hasseler" userId="be4bef60-b1f4-4839-a32b-703a86d8b804" providerId="ADAL" clId="{62D0090E-6F80-4EFA-8C66-8CB3BEE58987}" dt="2024-02-09T01:18:35.821" v="2802" actId="478"/>
          <ac:spMkLst>
            <pc:docMk/>
            <pc:sldMk cId="4111861533" sldId="263"/>
            <ac:spMk id="63" creationId="{3D813B6D-1DAF-48CA-9640-03182B1601D2}"/>
          </ac:spMkLst>
        </pc:spChg>
        <pc:spChg chg="del">
          <ac:chgData name="brad hasseler" userId="be4bef60-b1f4-4839-a32b-703a86d8b804" providerId="ADAL" clId="{62D0090E-6F80-4EFA-8C66-8CB3BEE58987}" dt="2024-02-09T01:18:38.736" v="2803" actId="478"/>
          <ac:spMkLst>
            <pc:docMk/>
            <pc:sldMk cId="4111861533" sldId="263"/>
            <ac:spMk id="65" creationId="{5A6DA090-00E3-489F-AF35-0FE8B534890A}"/>
          </ac:spMkLst>
        </pc:spChg>
        <pc:spChg chg="del mod">
          <ac:chgData name="brad hasseler" userId="be4bef60-b1f4-4839-a32b-703a86d8b804" providerId="ADAL" clId="{62D0090E-6F80-4EFA-8C66-8CB3BEE58987}" dt="2024-02-09T01:18:28.797" v="2799" actId="478"/>
          <ac:spMkLst>
            <pc:docMk/>
            <pc:sldMk cId="4111861533" sldId="263"/>
            <ac:spMk id="70" creationId="{0E5B711B-1FB9-410F-85EA-CD7D435ACD5B}"/>
          </ac:spMkLst>
        </pc:spChg>
        <pc:graphicFrameChg chg="add mod">
          <ac:chgData name="brad hasseler" userId="be4bef60-b1f4-4839-a32b-703a86d8b804" providerId="ADAL" clId="{62D0090E-6F80-4EFA-8C66-8CB3BEE58987}" dt="2024-02-09T01:22:20.941" v="2883"/>
          <ac:graphicFrameMkLst>
            <pc:docMk/>
            <pc:sldMk cId="4111861533" sldId="263"/>
            <ac:graphicFrameMk id="19" creationId="{81A2E546-4BF0-274C-9D9A-769A406F8389}"/>
          </ac:graphicFrameMkLst>
        </pc:graphicFrameChg>
        <pc:graphicFrameChg chg="add mod">
          <ac:chgData name="brad hasseler" userId="be4bef60-b1f4-4839-a32b-703a86d8b804" providerId="ADAL" clId="{62D0090E-6F80-4EFA-8C66-8CB3BEE58987}" dt="2024-02-09T01:22:14.938" v="2882"/>
          <ac:graphicFrameMkLst>
            <pc:docMk/>
            <pc:sldMk cId="4111861533" sldId="263"/>
            <ac:graphicFrameMk id="24" creationId="{698A752F-8931-1539-CB4B-9871EFFBCD37}"/>
          </ac:graphicFrameMkLst>
        </pc:graphicFrameChg>
        <pc:graphicFrameChg chg="del">
          <ac:chgData name="brad hasseler" userId="be4bef60-b1f4-4839-a32b-703a86d8b804" providerId="ADAL" clId="{62D0090E-6F80-4EFA-8C66-8CB3BEE58987}" dt="2024-02-09T01:10:52.003" v="2748" actId="478"/>
          <ac:graphicFrameMkLst>
            <pc:docMk/>
            <pc:sldMk cId="4111861533" sldId="263"/>
            <ac:graphicFrameMk id="67" creationId="{0DC4AF96-5F3F-49A5-BD0F-BEE2E6F08793}"/>
          </ac:graphicFrameMkLst>
        </pc:graphicFrameChg>
        <pc:graphicFrameChg chg="del">
          <ac:chgData name="brad hasseler" userId="be4bef60-b1f4-4839-a32b-703a86d8b804" providerId="ADAL" clId="{62D0090E-6F80-4EFA-8C66-8CB3BEE58987}" dt="2024-02-09T01:10:53.336" v="2749" actId="478"/>
          <ac:graphicFrameMkLst>
            <pc:docMk/>
            <pc:sldMk cId="4111861533" sldId="263"/>
            <ac:graphicFrameMk id="69" creationId="{1FE0AF13-4574-4ECD-95F5-065A26E4CF9A}"/>
          </ac:graphicFrameMkLst>
        </pc:graphicFrameChg>
        <pc:graphicFrameChg chg="del">
          <ac:chgData name="brad hasseler" userId="be4bef60-b1f4-4839-a32b-703a86d8b804" providerId="ADAL" clId="{62D0090E-6F80-4EFA-8C66-8CB3BEE58987}" dt="2024-02-09T01:11:05.477" v="2754" actId="478"/>
          <ac:graphicFrameMkLst>
            <pc:docMk/>
            <pc:sldMk cId="4111861533" sldId="263"/>
            <ac:graphicFrameMk id="71" creationId="{DFBC6C8A-B962-4A76-B3BD-D6B66348555D}"/>
          </ac:graphicFrameMkLst>
        </pc:graphicFrameChg>
        <pc:graphicFrameChg chg="del">
          <ac:chgData name="brad hasseler" userId="be4bef60-b1f4-4839-a32b-703a86d8b804" providerId="ADAL" clId="{62D0090E-6F80-4EFA-8C66-8CB3BEE58987}" dt="2024-02-09T01:11:11.156" v="2757" actId="478"/>
          <ac:graphicFrameMkLst>
            <pc:docMk/>
            <pc:sldMk cId="4111861533" sldId="263"/>
            <ac:graphicFrameMk id="73" creationId="{AE955C42-2466-4683-8B3A-32F47379E697}"/>
          </ac:graphicFrameMkLst>
        </pc:graphicFrameChg>
      </pc:sldChg>
      <pc:sldChg chg="del">
        <pc:chgData name="brad hasseler" userId="be4bef60-b1f4-4839-a32b-703a86d8b804" providerId="ADAL" clId="{62D0090E-6F80-4EFA-8C66-8CB3BEE58987}" dt="2024-02-12T13:14:32.824" v="4936" actId="47"/>
        <pc:sldMkLst>
          <pc:docMk/>
          <pc:sldMk cId="4056131397" sldId="264"/>
        </pc:sldMkLst>
      </pc:sldChg>
      <pc:sldChg chg="addSp delSp modSp mod ord">
        <pc:chgData name="brad hasseler" userId="be4bef60-b1f4-4839-a32b-703a86d8b804" providerId="ADAL" clId="{62D0090E-6F80-4EFA-8C66-8CB3BEE58987}" dt="2024-02-12T15:56:41.775" v="5988" actId="14100"/>
        <pc:sldMkLst>
          <pc:docMk/>
          <pc:sldMk cId="2004063493" sldId="265"/>
        </pc:sldMkLst>
        <pc:spChg chg="del mod">
          <ac:chgData name="brad hasseler" userId="be4bef60-b1f4-4839-a32b-703a86d8b804" providerId="ADAL" clId="{62D0090E-6F80-4EFA-8C66-8CB3BEE58987}" dt="2024-02-12T15:56:25.547" v="5984" actId="478"/>
          <ac:spMkLst>
            <pc:docMk/>
            <pc:sldMk cId="2004063493" sldId="265"/>
            <ac:spMk id="3" creationId="{ED9338E1-92A6-4B9D-9D17-A0A56340BB4D}"/>
          </ac:spMkLst>
        </pc:spChg>
        <pc:spChg chg="add del mod">
          <ac:chgData name="brad hasseler" userId="be4bef60-b1f4-4839-a32b-703a86d8b804" providerId="ADAL" clId="{62D0090E-6F80-4EFA-8C66-8CB3BEE58987}" dt="2024-02-09T01:32:33.558" v="3009" actId="931"/>
          <ac:spMkLst>
            <pc:docMk/>
            <pc:sldMk cId="2004063493" sldId="265"/>
            <ac:spMk id="4" creationId="{22FD4DE5-A293-FF4D-5595-C87E4FA1B405}"/>
          </ac:spMkLst>
        </pc:spChg>
        <pc:spChg chg="add del mod">
          <ac:chgData name="brad hasseler" userId="be4bef60-b1f4-4839-a32b-703a86d8b804" providerId="ADAL" clId="{62D0090E-6F80-4EFA-8C66-8CB3BEE58987}" dt="2024-02-12T15:55:19.185" v="5977" actId="478"/>
          <ac:spMkLst>
            <pc:docMk/>
            <pc:sldMk cId="2004063493" sldId="265"/>
            <ac:spMk id="4" creationId="{3E5FAB47-46FE-D049-3333-627017731E86}"/>
          </ac:spMkLst>
        </pc:spChg>
        <pc:spChg chg="add del mod">
          <ac:chgData name="brad hasseler" userId="be4bef60-b1f4-4839-a32b-703a86d8b804" providerId="ADAL" clId="{62D0090E-6F80-4EFA-8C66-8CB3BEE58987}" dt="2024-02-12T15:56:34.114" v="5987" actId="478"/>
          <ac:spMkLst>
            <pc:docMk/>
            <pc:sldMk cId="2004063493" sldId="265"/>
            <ac:spMk id="8" creationId="{74A07E7C-C63E-E4F0-100F-16B3602F3BD2}"/>
          </ac:spMkLst>
        </pc:spChg>
        <pc:spChg chg="del mod">
          <ac:chgData name="brad hasseler" userId="be4bef60-b1f4-4839-a32b-703a86d8b804" providerId="ADAL" clId="{62D0090E-6F80-4EFA-8C66-8CB3BEE58987}" dt="2024-02-12T15:55:16.877" v="5975" actId="478"/>
          <ac:spMkLst>
            <pc:docMk/>
            <pc:sldMk cId="2004063493" sldId="265"/>
            <ac:spMk id="9" creationId="{20CB150D-1315-4E18-9CC3-E374E92113DF}"/>
          </ac:spMkLst>
        </pc:spChg>
        <pc:spChg chg="add del mod">
          <ac:chgData name="brad hasseler" userId="be4bef60-b1f4-4839-a32b-703a86d8b804" providerId="ADAL" clId="{62D0090E-6F80-4EFA-8C66-8CB3BEE58987}" dt="2024-02-12T15:55:18.040" v="5976" actId="478"/>
          <ac:spMkLst>
            <pc:docMk/>
            <pc:sldMk cId="2004063493" sldId="265"/>
            <ac:spMk id="10" creationId="{27B082D5-7494-1839-7FB1-212316CE1C6D}"/>
          </ac:spMkLst>
        </pc:spChg>
        <pc:spChg chg="add del mod">
          <ac:chgData name="brad hasseler" userId="be4bef60-b1f4-4839-a32b-703a86d8b804" providerId="ADAL" clId="{62D0090E-6F80-4EFA-8C66-8CB3BEE58987}" dt="2024-02-12T15:56:31.693" v="5986" actId="478"/>
          <ac:spMkLst>
            <pc:docMk/>
            <pc:sldMk cId="2004063493" sldId="265"/>
            <ac:spMk id="12" creationId="{DA90CB43-96D7-807C-8305-6523DE18BB61}"/>
          </ac:spMkLst>
        </pc:spChg>
        <pc:spChg chg="del mod">
          <ac:chgData name="brad hasseler" userId="be4bef60-b1f4-4839-a32b-703a86d8b804" providerId="ADAL" clId="{62D0090E-6F80-4EFA-8C66-8CB3BEE58987}" dt="2024-02-12T15:55:14.814" v="5974" actId="478"/>
          <ac:spMkLst>
            <pc:docMk/>
            <pc:sldMk cId="2004063493" sldId="265"/>
            <ac:spMk id="17" creationId="{6668B644-7AFA-4167-9073-B9168870D232}"/>
          </ac:spMkLst>
        </pc:spChg>
        <pc:spChg chg="del mod">
          <ac:chgData name="brad hasseler" userId="be4bef60-b1f4-4839-a32b-703a86d8b804" providerId="ADAL" clId="{62D0090E-6F80-4EFA-8C66-8CB3BEE58987}" dt="2024-02-09T01:31:49.319" v="3007" actId="478"/>
          <ac:spMkLst>
            <pc:docMk/>
            <pc:sldMk cId="2004063493" sldId="265"/>
            <ac:spMk id="49" creationId="{D8FB741E-E196-4ED6-96C5-60EC87B9ABC7}"/>
          </ac:spMkLst>
        </pc:spChg>
        <pc:spChg chg="del mod">
          <ac:chgData name="brad hasseler" userId="be4bef60-b1f4-4839-a32b-703a86d8b804" providerId="ADAL" clId="{62D0090E-6F80-4EFA-8C66-8CB3BEE58987}" dt="2024-02-09T01:33:21.647" v="3018" actId="478"/>
          <ac:spMkLst>
            <pc:docMk/>
            <pc:sldMk cId="2004063493" sldId="265"/>
            <ac:spMk id="70" creationId="{DBD5CC10-FEFA-4566-B352-7ABA79D05B91}"/>
          </ac:spMkLst>
        </pc:spChg>
        <pc:picChg chg="add del mod modCrop">
          <ac:chgData name="brad hasseler" userId="be4bef60-b1f4-4839-a32b-703a86d8b804" providerId="ADAL" clId="{62D0090E-6F80-4EFA-8C66-8CB3BEE58987}" dt="2024-02-12T15:56:41.775" v="5988" actId="14100"/>
          <ac:picMkLst>
            <pc:docMk/>
            <pc:sldMk cId="2004063493" sldId="265"/>
            <ac:picMk id="7" creationId="{FF1D8D4E-9DC9-E576-40F2-AE34590F81C0}"/>
          </ac:picMkLst>
        </pc:picChg>
        <pc:picChg chg="del mod">
          <ac:chgData name="brad hasseler" userId="be4bef60-b1f4-4839-a32b-703a86d8b804" providerId="ADAL" clId="{62D0090E-6F80-4EFA-8C66-8CB3BEE58987}" dt="2024-02-09T01:31:24.411" v="3002" actId="478"/>
          <ac:picMkLst>
            <pc:docMk/>
            <pc:sldMk cId="2004063493" sldId="265"/>
            <ac:picMk id="126" creationId="{4A879786-6DC5-48E7-A9EF-D272F4E7CD40}"/>
          </ac:picMkLst>
        </pc:picChg>
        <pc:cxnChg chg="del">
          <ac:chgData name="brad hasseler" userId="be4bef60-b1f4-4839-a32b-703a86d8b804" providerId="ADAL" clId="{62D0090E-6F80-4EFA-8C66-8CB3BEE58987}" dt="2024-02-12T15:56:19.897" v="5982" actId="478"/>
          <ac:cxnSpMkLst>
            <pc:docMk/>
            <pc:sldMk cId="2004063493" sldId="265"/>
            <ac:cxnSpMk id="109" creationId="{8347921B-775C-41FF-AD6F-5A1B2D382804}"/>
          </ac:cxnSpMkLst>
        </pc:cxnChg>
      </pc:sldChg>
      <pc:sldChg chg="modSp mod modAnim">
        <pc:chgData name="brad hasseler" userId="be4bef60-b1f4-4839-a32b-703a86d8b804" providerId="ADAL" clId="{62D0090E-6F80-4EFA-8C66-8CB3BEE58987}" dt="2024-02-12T21:15:34.097" v="7226" actId="207"/>
        <pc:sldMkLst>
          <pc:docMk/>
          <pc:sldMk cId="3199711112" sldId="267"/>
        </pc:sldMkLst>
        <pc:spChg chg="mod">
          <ac:chgData name="brad hasseler" userId="be4bef60-b1f4-4839-a32b-703a86d8b804" providerId="ADAL" clId="{62D0090E-6F80-4EFA-8C66-8CB3BEE58987}" dt="2024-02-12T20:14:42.842" v="7001" actId="20577"/>
          <ac:spMkLst>
            <pc:docMk/>
            <pc:sldMk cId="3199711112" sldId="267"/>
            <ac:spMk id="3" creationId="{82DDC72E-F67F-4E02-970F-4AD237BB1B32}"/>
          </ac:spMkLst>
        </pc:spChg>
        <pc:spChg chg="mod">
          <ac:chgData name="brad hasseler" userId="be4bef60-b1f4-4839-a32b-703a86d8b804" providerId="ADAL" clId="{62D0090E-6F80-4EFA-8C66-8CB3BEE58987}" dt="2024-02-12T20:14:30.552" v="6981" actId="1076"/>
          <ac:spMkLst>
            <pc:docMk/>
            <pc:sldMk cId="3199711112" sldId="267"/>
            <ac:spMk id="4" creationId="{93B074B0-90B9-4962-9F78-BF78A1A31434}"/>
          </ac:spMkLst>
        </pc:spChg>
        <pc:spChg chg="mod">
          <ac:chgData name="brad hasseler" userId="be4bef60-b1f4-4839-a32b-703a86d8b804" providerId="ADAL" clId="{62D0090E-6F80-4EFA-8C66-8CB3BEE58987}" dt="2024-02-12T21:15:34.097" v="7226" actId="207"/>
          <ac:spMkLst>
            <pc:docMk/>
            <pc:sldMk cId="3199711112" sldId="267"/>
            <ac:spMk id="12" creationId="{9C78B530-904A-4FFB-B79F-DD0CA2B39D35}"/>
          </ac:spMkLst>
        </pc:spChg>
        <pc:spChg chg="mod">
          <ac:chgData name="brad hasseler" userId="be4bef60-b1f4-4839-a32b-703a86d8b804" providerId="ADAL" clId="{62D0090E-6F80-4EFA-8C66-8CB3BEE58987}" dt="2024-02-12T21:15:29.896" v="7224" actId="14100"/>
          <ac:spMkLst>
            <pc:docMk/>
            <pc:sldMk cId="3199711112" sldId="267"/>
            <ac:spMk id="13" creationId="{206FACBD-B244-4420-BE24-AD9110F31EC4}"/>
          </ac:spMkLst>
        </pc:spChg>
        <pc:picChg chg="mod">
          <ac:chgData name="brad hasseler" userId="be4bef60-b1f4-4839-a32b-703a86d8b804" providerId="ADAL" clId="{62D0090E-6F80-4EFA-8C66-8CB3BEE58987}" dt="2024-02-12T20:13:37.327" v="6976" actId="1076"/>
          <ac:picMkLst>
            <pc:docMk/>
            <pc:sldMk cId="3199711112" sldId="267"/>
            <ac:picMk id="85" creationId="{CC75E66F-ADBD-4E16-81F9-B56DB21933D3}"/>
          </ac:picMkLst>
        </pc:picChg>
      </pc:sldChg>
      <pc:sldChg chg="del">
        <pc:chgData name="brad hasseler" userId="be4bef60-b1f4-4839-a32b-703a86d8b804" providerId="ADAL" clId="{62D0090E-6F80-4EFA-8C66-8CB3BEE58987}" dt="2024-02-12T13:14:23.484" v="4934" actId="47"/>
        <pc:sldMkLst>
          <pc:docMk/>
          <pc:sldMk cId="1355698788" sldId="268"/>
        </pc:sldMkLst>
      </pc:sldChg>
      <pc:sldChg chg="modSp mod modAnim">
        <pc:chgData name="brad hasseler" userId="be4bef60-b1f4-4839-a32b-703a86d8b804" providerId="ADAL" clId="{62D0090E-6F80-4EFA-8C66-8CB3BEE58987}" dt="2024-02-16T01:15:46.587" v="7232" actId="20577"/>
        <pc:sldMkLst>
          <pc:docMk/>
          <pc:sldMk cId="1281836439" sldId="269"/>
        </pc:sldMkLst>
        <pc:spChg chg="mod">
          <ac:chgData name="brad hasseler" userId="be4bef60-b1f4-4839-a32b-703a86d8b804" providerId="ADAL" clId="{62D0090E-6F80-4EFA-8C66-8CB3BEE58987}" dt="2024-02-12T20:14:52.584" v="7011" actId="20577"/>
          <ac:spMkLst>
            <pc:docMk/>
            <pc:sldMk cId="1281836439" sldId="269"/>
            <ac:spMk id="3" creationId="{91C3EE37-CF09-4F5B-9420-2F83F2DEF2AF}"/>
          </ac:spMkLst>
        </pc:spChg>
        <pc:spChg chg="mod">
          <ac:chgData name="brad hasseler" userId="be4bef60-b1f4-4839-a32b-703a86d8b804" providerId="ADAL" clId="{62D0090E-6F80-4EFA-8C66-8CB3BEE58987}" dt="2024-02-12T21:18:39.017" v="7227" actId="207"/>
          <ac:spMkLst>
            <pc:docMk/>
            <pc:sldMk cId="1281836439" sldId="269"/>
            <ac:spMk id="4" creationId="{516AB2AE-A34B-483D-9A3B-6FF8FDB8B5FB}"/>
          </ac:spMkLst>
        </pc:spChg>
        <pc:spChg chg="mod">
          <ac:chgData name="brad hasseler" userId="be4bef60-b1f4-4839-a32b-703a86d8b804" providerId="ADAL" clId="{62D0090E-6F80-4EFA-8C66-8CB3BEE58987}" dt="2024-02-12T17:45:57.072" v="6571" actId="1076"/>
          <ac:spMkLst>
            <pc:docMk/>
            <pc:sldMk cId="1281836439" sldId="269"/>
            <ac:spMk id="31" creationId="{4D4D4E20-249C-406C-BD90-01BEC46489C6}"/>
          </ac:spMkLst>
        </pc:spChg>
        <pc:spChg chg="mod">
          <ac:chgData name="brad hasseler" userId="be4bef60-b1f4-4839-a32b-703a86d8b804" providerId="ADAL" clId="{62D0090E-6F80-4EFA-8C66-8CB3BEE58987}" dt="2024-02-16T01:15:46.587" v="7232" actId="20577"/>
          <ac:spMkLst>
            <pc:docMk/>
            <pc:sldMk cId="1281836439" sldId="269"/>
            <ac:spMk id="32" creationId="{92C11CD2-BF1E-4CC9-83F6-2C46282A584F}"/>
          </ac:spMkLst>
        </pc:spChg>
        <pc:picChg chg="mod modCrop">
          <ac:chgData name="brad hasseler" userId="be4bef60-b1f4-4839-a32b-703a86d8b804" providerId="ADAL" clId="{62D0090E-6F80-4EFA-8C66-8CB3BEE58987}" dt="2024-02-12T20:25:44.559" v="7090" actId="14100"/>
          <ac:picMkLst>
            <pc:docMk/>
            <pc:sldMk cId="1281836439" sldId="269"/>
            <ac:picMk id="87" creationId="{5B66E087-615D-4B7F-9491-E7B61FCBE483}"/>
          </ac:picMkLst>
        </pc:picChg>
      </pc:sldChg>
      <pc:sldChg chg="del">
        <pc:chgData name="brad hasseler" userId="be4bef60-b1f4-4839-a32b-703a86d8b804" providerId="ADAL" clId="{62D0090E-6F80-4EFA-8C66-8CB3BEE58987}" dt="2024-02-12T13:14:21.742" v="4933" actId="47"/>
        <pc:sldMkLst>
          <pc:docMk/>
          <pc:sldMk cId="3260611352" sldId="270"/>
        </pc:sldMkLst>
      </pc:sldChg>
      <pc:sldChg chg="del">
        <pc:chgData name="brad hasseler" userId="be4bef60-b1f4-4839-a32b-703a86d8b804" providerId="ADAL" clId="{62D0090E-6F80-4EFA-8C66-8CB3BEE58987}" dt="2024-02-12T13:14:31.906" v="4935" actId="47"/>
        <pc:sldMkLst>
          <pc:docMk/>
          <pc:sldMk cId="3384443138" sldId="282"/>
        </pc:sldMkLst>
      </pc:sldChg>
      <pc:sldChg chg="addSp delSp modSp add mod ord setBg">
        <pc:chgData name="brad hasseler" userId="be4bef60-b1f4-4839-a32b-703a86d8b804" providerId="ADAL" clId="{62D0090E-6F80-4EFA-8C66-8CB3BEE58987}" dt="2024-02-12T15:29:21.351" v="5951" actId="478"/>
        <pc:sldMkLst>
          <pc:docMk/>
          <pc:sldMk cId="548409750" sldId="283"/>
        </pc:sldMkLst>
        <pc:spChg chg="mod">
          <ac:chgData name="brad hasseler" userId="be4bef60-b1f4-4839-a32b-703a86d8b804" providerId="ADAL" clId="{62D0090E-6F80-4EFA-8C66-8CB3BEE58987}" dt="2024-02-08T01:28:04.148" v="2005"/>
          <ac:spMkLst>
            <pc:docMk/>
            <pc:sldMk cId="548409750" sldId="283"/>
            <ac:spMk id="2" creationId="{D9979501-F1AD-AF3F-06D7-CC8E7162588B}"/>
          </ac:spMkLst>
        </pc:spChg>
        <pc:spChg chg="mod">
          <ac:chgData name="brad hasseler" userId="be4bef60-b1f4-4839-a32b-703a86d8b804" providerId="ADAL" clId="{62D0090E-6F80-4EFA-8C66-8CB3BEE58987}" dt="2024-02-08T01:27:56.044" v="2004" actId="1076"/>
          <ac:spMkLst>
            <pc:docMk/>
            <pc:sldMk cId="548409750" sldId="283"/>
            <ac:spMk id="3" creationId="{958C2FB4-C79B-975C-6DB3-F8A34304B361}"/>
          </ac:spMkLst>
        </pc:spChg>
        <pc:spChg chg="del">
          <ac:chgData name="brad hasseler" userId="be4bef60-b1f4-4839-a32b-703a86d8b804" providerId="ADAL" clId="{62D0090E-6F80-4EFA-8C66-8CB3BEE58987}" dt="2024-02-07T00:45:29.072" v="8" actId="478"/>
          <ac:spMkLst>
            <pc:docMk/>
            <pc:sldMk cId="548409750" sldId="283"/>
            <ac:spMk id="6" creationId="{3E63812D-AEF3-F141-D675-2116C516C567}"/>
          </ac:spMkLst>
        </pc:spChg>
        <pc:spChg chg="add del mod">
          <ac:chgData name="brad hasseler" userId="be4bef60-b1f4-4839-a32b-703a86d8b804" providerId="ADAL" clId="{62D0090E-6F80-4EFA-8C66-8CB3BEE58987}" dt="2024-02-07T00:45:32.528" v="10" actId="478"/>
          <ac:spMkLst>
            <pc:docMk/>
            <pc:sldMk cId="548409750" sldId="283"/>
            <ac:spMk id="7" creationId="{D1141698-00DC-5D25-8D82-D36644046592}"/>
          </ac:spMkLst>
        </pc:spChg>
        <pc:spChg chg="del">
          <ac:chgData name="brad hasseler" userId="be4bef60-b1f4-4839-a32b-703a86d8b804" providerId="ADAL" clId="{62D0090E-6F80-4EFA-8C66-8CB3BEE58987}" dt="2024-02-07T00:45:40.795" v="14" actId="478"/>
          <ac:spMkLst>
            <pc:docMk/>
            <pc:sldMk cId="548409750" sldId="283"/>
            <ac:spMk id="9" creationId="{BECFF18C-4C25-8044-5459-BF5035195B2B}"/>
          </ac:spMkLst>
        </pc:spChg>
        <pc:spChg chg="add del mod">
          <ac:chgData name="brad hasseler" userId="be4bef60-b1f4-4839-a32b-703a86d8b804" providerId="ADAL" clId="{62D0090E-6F80-4EFA-8C66-8CB3BEE58987}" dt="2024-02-07T00:45:31.239" v="9" actId="478"/>
          <ac:spMkLst>
            <pc:docMk/>
            <pc:sldMk cId="548409750" sldId="283"/>
            <ac:spMk id="10" creationId="{99290644-540B-DDE4-E8A0-5713E542C3C9}"/>
          </ac:spMkLst>
        </pc:spChg>
        <pc:spChg chg="del">
          <ac:chgData name="brad hasseler" userId="be4bef60-b1f4-4839-a32b-703a86d8b804" providerId="ADAL" clId="{62D0090E-6F80-4EFA-8C66-8CB3BEE58987}" dt="2024-02-07T00:45:27.449" v="7" actId="478"/>
          <ac:spMkLst>
            <pc:docMk/>
            <pc:sldMk cId="548409750" sldId="283"/>
            <ac:spMk id="11" creationId="{0CD1D359-EF78-8756-FC3A-D2E0CAC68548}"/>
          </ac:spMkLst>
        </pc:spChg>
        <pc:spChg chg="del">
          <ac:chgData name="brad hasseler" userId="be4bef60-b1f4-4839-a32b-703a86d8b804" providerId="ADAL" clId="{62D0090E-6F80-4EFA-8C66-8CB3BEE58987}" dt="2024-02-07T00:45:35.956" v="12" actId="478"/>
          <ac:spMkLst>
            <pc:docMk/>
            <pc:sldMk cId="548409750" sldId="283"/>
            <ac:spMk id="13" creationId="{2FBFE267-D1EF-55B4-C5AE-D656231FCB37}"/>
          </ac:spMkLst>
        </pc:spChg>
        <pc:spChg chg="add del mod">
          <ac:chgData name="brad hasseler" userId="be4bef60-b1f4-4839-a32b-703a86d8b804" providerId="ADAL" clId="{62D0090E-6F80-4EFA-8C66-8CB3BEE58987}" dt="2024-02-07T00:45:37.623" v="13" actId="478"/>
          <ac:spMkLst>
            <pc:docMk/>
            <pc:sldMk cId="548409750" sldId="283"/>
            <ac:spMk id="14" creationId="{855C67CA-C285-438D-A908-DA0243917D17}"/>
          </ac:spMkLst>
        </pc:spChg>
        <pc:spChg chg="add del mod">
          <ac:chgData name="brad hasseler" userId="be4bef60-b1f4-4839-a32b-703a86d8b804" providerId="ADAL" clId="{62D0090E-6F80-4EFA-8C66-8CB3BEE58987}" dt="2024-02-07T00:45:43.118" v="15" actId="478"/>
          <ac:spMkLst>
            <pc:docMk/>
            <pc:sldMk cId="548409750" sldId="283"/>
            <ac:spMk id="16" creationId="{1613387D-56EA-4100-906B-D0BF4574703D}"/>
          </ac:spMkLst>
        </pc:spChg>
        <pc:spChg chg="add del mod">
          <ac:chgData name="brad hasseler" userId="be4bef60-b1f4-4839-a32b-703a86d8b804" providerId="ADAL" clId="{62D0090E-6F80-4EFA-8C66-8CB3BEE58987}" dt="2024-02-07T00:48:05.824" v="34" actId="478"/>
          <ac:spMkLst>
            <pc:docMk/>
            <pc:sldMk cId="548409750" sldId="283"/>
            <ac:spMk id="19" creationId="{6ADE1135-771D-3FB5-F158-E2268E3ABDC8}"/>
          </ac:spMkLst>
        </pc:spChg>
        <pc:spChg chg="add del mod">
          <ac:chgData name="brad hasseler" userId="be4bef60-b1f4-4839-a32b-703a86d8b804" providerId="ADAL" clId="{62D0090E-6F80-4EFA-8C66-8CB3BEE58987}" dt="2024-02-07T00:48:11.628" v="36" actId="478"/>
          <ac:spMkLst>
            <pc:docMk/>
            <pc:sldMk cId="548409750" sldId="283"/>
            <ac:spMk id="21" creationId="{66D638CD-4C75-3D35-CABD-0376E05FAECF}"/>
          </ac:spMkLst>
        </pc:spChg>
        <pc:spChg chg="add del mod">
          <ac:chgData name="brad hasseler" userId="be4bef60-b1f4-4839-a32b-703a86d8b804" providerId="ADAL" clId="{62D0090E-6F80-4EFA-8C66-8CB3BEE58987}" dt="2024-02-07T00:48:15.532" v="38" actId="478"/>
          <ac:spMkLst>
            <pc:docMk/>
            <pc:sldMk cId="548409750" sldId="283"/>
            <ac:spMk id="23" creationId="{A9A4D673-3ECF-4BE8-8406-77C08EBCBC84}"/>
          </ac:spMkLst>
        </pc:spChg>
        <pc:spChg chg="add del mod">
          <ac:chgData name="brad hasseler" userId="be4bef60-b1f4-4839-a32b-703a86d8b804" providerId="ADAL" clId="{62D0090E-6F80-4EFA-8C66-8CB3BEE58987}" dt="2024-02-07T00:48:15.532" v="38" actId="478"/>
          <ac:spMkLst>
            <pc:docMk/>
            <pc:sldMk cId="548409750" sldId="283"/>
            <ac:spMk id="25" creationId="{5C14F982-C6D8-3BBA-7576-B58DFC960A60}"/>
          </ac:spMkLst>
        </pc:spChg>
        <pc:spChg chg="add del mod">
          <ac:chgData name="brad hasseler" userId="be4bef60-b1f4-4839-a32b-703a86d8b804" providerId="ADAL" clId="{62D0090E-6F80-4EFA-8C66-8CB3BEE58987}" dt="2024-02-07T00:48:15.532" v="38" actId="478"/>
          <ac:spMkLst>
            <pc:docMk/>
            <pc:sldMk cId="548409750" sldId="283"/>
            <ac:spMk id="27" creationId="{BBB44F3F-2ADB-F1F2-A200-D7B5EE4C19E9}"/>
          </ac:spMkLst>
        </pc:spChg>
        <pc:spChg chg="del">
          <ac:chgData name="brad hasseler" userId="be4bef60-b1f4-4839-a32b-703a86d8b804" providerId="ADAL" clId="{62D0090E-6F80-4EFA-8C66-8CB3BEE58987}" dt="2024-02-07T00:48:10.398" v="35" actId="478"/>
          <ac:spMkLst>
            <pc:docMk/>
            <pc:sldMk cId="548409750" sldId="283"/>
            <ac:spMk id="34" creationId="{7B7FCDF0-F23D-BE0F-9421-DABF39D4C050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35" creationId="{5222E699-AA71-A1C1-7927-D1166350E7FE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36" creationId="{49E7E073-7412-9ED8-7729-E9AC7FD19A2C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37" creationId="{C6CC9295-CFA0-934A-B2CE-DA11BBE4093A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59" creationId="{7A5EE66E-0DDF-FABF-5D1C-C66130D3436F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61" creationId="{2DFA9486-9ED4-1F5E-D720-583239A1D637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63" creationId="{197F4702-1E85-9AA9-B50A-C2B2691BB844}"/>
          </ac:spMkLst>
        </pc:spChg>
        <pc:spChg chg="del">
          <ac:chgData name="brad hasseler" userId="be4bef60-b1f4-4839-a32b-703a86d8b804" providerId="ADAL" clId="{62D0090E-6F80-4EFA-8C66-8CB3BEE58987}" dt="2024-02-07T00:48:13.809" v="37" actId="478"/>
          <ac:spMkLst>
            <pc:docMk/>
            <pc:sldMk cId="548409750" sldId="283"/>
            <ac:spMk id="65" creationId="{D515FEA7-C8A5-44BD-FE46-BED43DA1E8FD}"/>
          </ac:spMkLst>
        </pc:spChg>
        <pc:spChg chg="del">
          <ac:chgData name="brad hasseler" userId="be4bef60-b1f4-4839-a32b-703a86d8b804" providerId="ADAL" clId="{62D0090E-6F80-4EFA-8C66-8CB3BEE58987}" dt="2024-02-07T00:48:03.359" v="33" actId="478"/>
          <ac:spMkLst>
            <pc:docMk/>
            <pc:sldMk cId="548409750" sldId="283"/>
            <ac:spMk id="70" creationId="{AD7A6CC3-DFCF-8C2F-5FB2-58F1A4C1C1FD}"/>
          </ac:spMkLst>
        </pc:spChg>
        <pc:graphicFrameChg chg="add del mod">
          <ac:chgData name="brad hasseler" userId="be4bef60-b1f4-4839-a32b-703a86d8b804" providerId="ADAL" clId="{62D0090E-6F80-4EFA-8C66-8CB3BEE58987}" dt="2024-02-07T00:50:12.004" v="50" actId="478"/>
          <ac:graphicFrameMkLst>
            <pc:docMk/>
            <pc:sldMk cId="548409750" sldId="283"/>
            <ac:graphicFrameMk id="17" creationId="{8EA77263-F460-AF1D-4919-64E500975F37}"/>
          </ac:graphicFrameMkLst>
        </pc:graphicFrameChg>
        <pc:graphicFrameChg chg="add del mod">
          <ac:chgData name="brad hasseler" userId="be4bef60-b1f4-4839-a32b-703a86d8b804" providerId="ADAL" clId="{62D0090E-6F80-4EFA-8C66-8CB3BEE58987}" dt="2024-02-07T00:50:29.729" v="54" actId="478"/>
          <ac:graphicFrameMkLst>
            <pc:docMk/>
            <pc:sldMk cId="548409750" sldId="283"/>
            <ac:graphicFrameMk id="28" creationId="{8EA77263-F460-AF1D-4919-64E500975F37}"/>
          </ac:graphicFrameMkLst>
        </pc:graphicFrameChg>
        <pc:graphicFrameChg chg="add mod">
          <ac:chgData name="brad hasseler" userId="be4bef60-b1f4-4839-a32b-703a86d8b804" providerId="ADAL" clId="{62D0090E-6F80-4EFA-8C66-8CB3BEE58987}" dt="2024-02-09T01:12:24.322" v="2764" actId="208"/>
          <ac:graphicFrameMkLst>
            <pc:docMk/>
            <pc:sldMk cId="548409750" sldId="283"/>
            <ac:graphicFrameMk id="29" creationId="{8EA77263-F460-AF1D-4919-64E500975F37}"/>
          </ac:graphicFrameMkLst>
        </pc:graphicFrameChg>
        <pc:graphicFrameChg chg="del">
          <ac:chgData name="brad hasseler" userId="be4bef60-b1f4-4839-a32b-703a86d8b804" providerId="ADAL" clId="{62D0090E-6F80-4EFA-8C66-8CB3BEE58987}" dt="2024-02-07T00:45:23.230" v="5" actId="478"/>
          <ac:graphicFrameMkLst>
            <pc:docMk/>
            <pc:sldMk cId="548409750" sldId="283"/>
            <ac:graphicFrameMk id="67" creationId="{C5220555-8454-4C8E-0011-238C21C499D6}"/>
          </ac:graphicFrameMkLst>
        </pc:graphicFrameChg>
        <pc:graphicFrameChg chg="del">
          <ac:chgData name="brad hasseler" userId="be4bef60-b1f4-4839-a32b-703a86d8b804" providerId="ADAL" clId="{62D0090E-6F80-4EFA-8C66-8CB3BEE58987}" dt="2024-02-07T00:45:25.018" v="6" actId="478"/>
          <ac:graphicFrameMkLst>
            <pc:docMk/>
            <pc:sldMk cId="548409750" sldId="283"/>
            <ac:graphicFrameMk id="69" creationId="{DADCA89E-88E4-4E60-4228-08183ED3A34D}"/>
          </ac:graphicFrameMkLst>
        </pc:graphicFrameChg>
        <pc:graphicFrameChg chg="del">
          <ac:chgData name="brad hasseler" userId="be4bef60-b1f4-4839-a32b-703a86d8b804" providerId="ADAL" clId="{62D0090E-6F80-4EFA-8C66-8CB3BEE58987}" dt="2024-02-07T00:45:46.145" v="16" actId="478"/>
          <ac:graphicFrameMkLst>
            <pc:docMk/>
            <pc:sldMk cId="548409750" sldId="283"/>
            <ac:graphicFrameMk id="71" creationId="{FBFD4004-83C1-35A9-C2DB-B5E8C5522D86}"/>
          </ac:graphicFrameMkLst>
        </pc:graphicFrameChg>
        <pc:graphicFrameChg chg="del mod">
          <ac:chgData name="brad hasseler" userId="be4bef60-b1f4-4839-a32b-703a86d8b804" providerId="ADAL" clId="{62D0090E-6F80-4EFA-8C66-8CB3BEE58987}" dt="2024-02-07T00:45:43.118" v="15" actId="478"/>
          <ac:graphicFrameMkLst>
            <pc:docMk/>
            <pc:sldMk cId="548409750" sldId="283"/>
            <ac:graphicFrameMk id="73" creationId="{E18B6490-12BC-7290-8EB3-FA7382004F4C}"/>
          </ac:graphicFrameMkLst>
        </pc:graphicFrameChg>
        <pc:picChg chg="add del mod">
          <ac:chgData name="brad hasseler" userId="be4bef60-b1f4-4839-a32b-703a86d8b804" providerId="ADAL" clId="{62D0090E-6F80-4EFA-8C66-8CB3BEE58987}" dt="2024-02-12T15:29:21.351" v="5951" actId="478"/>
          <ac:picMkLst>
            <pc:docMk/>
            <pc:sldMk cId="548409750" sldId="283"/>
            <ac:picMk id="6" creationId="{C831CFE0-E991-41D8-0E9C-8BC93F7568C8}"/>
          </ac:picMkLst>
        </pc:picChg>
      </pc:sldChg>
      <pc:sldChg chg="addSp delSp modSp add del mod setBg">
        <pc:chgData name="brad hasseler" userId="be4bef60-b1f4-4839-a32b-703a86d8b804" providerId="ADAL" clId="{62D0090E-6F80-4EFA-8C66-8CB3BEE58987}" dt="2024-02-12T21:06:15.769" v="7200" actId="47"/>
        <pc:sldMkLst>
          <pc:docMk/>
          <pc:sldMk cId="2537581689" sldId="284"/>
        </pc:sldMkLst>
        <pc:spChg chg="mod">
          <ac:chgData name="brad hasseler" userId="be4bef60-b1f4-4839-a32b-703a86d8b804" providerId="ADAL" clId="{62D0090E-6F80-4EFA-8C66-8CB3BEE58987}" dt="2024-02-08T00:09:08.609" v="1168"/>
          <ac:spMkLst>
            <pc:docMk/>
            <pc:sldMk cId="2537581689" sldId="284"/>
            <ac:spMk id="2" creationId="{7709758B-A664-BA35-376B-A6F3C9A756AF}"/>
          </ac:spMkLst>
        </pc:spChg>
        <pc:spChg chg="mod">
          <ac:chgData name="brad hasseler" userId="be4bef60-b1f4-4839-a32b-703a86d8b804" providerId="ADAL" clId="{62D0090E-6F80-4EFA-8C66-8CB3BEE58987}" dt="2024-02-08T00:09:00.078" v="1167" actId="1076"/>
          <ac:spMkLst>
            <pc:docMk/>
            <pc:sldMk cId="2537581689" sldId="284"/>
            <ac:spMk id="3" creationId="{17BC277D-390E-AC40-9589-DFBF412B6FC5}"/>
          </ac:spMkLst>
        </pc:spChg>
        <pc:spChg chg="add del mod">
          <ac:chgData name="brad hasseler" userId="be4bef60-b1f4-4839-a32b-703a86d8b804" providerId="ADAL" clId="{62D0090E-6F80-4EFA-8C66-8CB3BEE58987}" dt="2024-02-12T14:01:22.861" v="5644" actId="478"/>
          <ac:spMkLst>
            <pc:docMk/>
            <pc:sldMk cId="2537581689" sldId="284"/>
            <ac:spMk id="7" creationId="{4072F852-2499-7498-E1F0-19831AFAE4C0}"/>
          </ac:spMkLst>
        </pc:spChg>
        <pc:spChg chg="add del mod">
          <ac:chgData name="brad hasseler" userId="be4bef60-b1f4-4839-a32b-703a86d8b804" providerId="ADAL" clId="{62D0090E-6F80-4EFA-8C66-8CB3BEE58987}" dt="2024-02-12T14:01:26.369" v="5647" actId="478"/>
          <ac:spMkLst>
            <pc:docMk/>
            <pc:sldMk cId="2537581689" sldId="284"/>
            <ac:spMk id="13" creationId="{277F0DE9-24C0-2705-6AE7-0F0E305331CE}"/>
          </ac:spMkLst>
        </pc:spChg>
        <pc:spChg chg="add del mod">
          <ac:chgData name="brad hasseler" userId="be4bef60-b1f4-4839-a32b-703a86d8b804" providerId="ADAL" clId="{62D0090E-6F80-4EFA-8C66-8CB3BEE58987}" dt="2024-02-12T14:01:23.775" v="5645" actId="478"/>
          <ac:spMkLst>
            <pc:docMk/>
            <pc:sldMk cId="2537581689" sldId="284"/>
            <ac:spMk id="15" creationId="{F327D9C5-240A-60B8-3D52-6D775ECE673C}"/>
          </ac:spMkLst>
        </pc:spChg>
        <pc:spChg chg="add del mod">
          <ac:chgData name="brad hasseler" userId="be4bef60-b1f4-4839-a32b-703a86d8b804" providerId="ADAL" clId="{62D0090E-6F80-4EFA-8C66-8CB3BEE58987}" dt="2024-02-12T14:01:47.257" v="5658" actId="478"/>
          <ac:spMkLst>
            <pc:docMk/>
            <pc:sldMk cId="2537581689" sldId="284"/>
            <ac:spMk id="16" creationId="{CDC1B9FE-7CB1-8679-C8CE-89D0C63C3ED5}"/>
          </ac:spMkLst>
        </pc:spChg>
        <pc:spChg chg="add del mod">
          <ac:chgData name="brad hasseler" userId="be4bef60-b1f4-4839-a32b-703a86d8b804" providerId="ADAL" clId="{62D0090E-6F80-4EFA-8C66-8CB3BEE58987}" dt="2024-02-12T14:01:45.319" v="5657" actId="478"/>
          <ac:spMkLst>
            <pc:docMk/>
            <pc:sldMk cId="2537581689" sldId="284"/>
            <ac:spMk id="17" creationId="{3E32BBDA-7C99-D701-3A80-14BCFD69C81D}"/>
          </ac:spMkLst>
        </pc:spChg>
        <pc:spChg chg="add del mod">
          <ac:chgData name="brad hasseler" userId="be4bef60-b1f4-4839-a32b-703a86d8b804" providerId="ADAL" clId="{62D0090E-6F80-4EFA-8C66-8CB3BEE58987}" dt="2024-02-12T14:01:34.841" v="5651" actId="478"/>
          <ac:spMkLst>
            <pc:docMk/>
            <pc:sldMk cId="2537581689" sldId="284"/>
            <ac:spMk id="18" creationId="{9C3147F9-AC3D-1096-9680-1C71D5B275C9}"/>
          </ac:spMkLst>
        </pc:spChg>
        <pc:spChg chg="add del mod">
          <ac:chgData name="brad hasseler" userId="be4bef60-b1f4-4839-a32b-703a86d8b804" providerId="ADAL" clId="{62D0090E-6F80-4EFA-8C66-8CB3BEE58987}" dt="2024-02-12T14:01:49.794" v="5659" actId="478"/>
          <ac:spMkLst>
            <pc:docMk/>
            <pc:sldMk cId="2537581689" sldId="284"/>
            <ac:spMk id="19" creationId="{E55D75A4-86E6-E9CC-469A-84CD49A0538C}"/>
          </ac:spMkLst>
        </pc:spChg>
        <pc:spChg chg="add del mod">
          <ac:chgData name="brad hasseler" userId="be4bef60-b1f4-4839-a32b-703a86d8b804" providerId="ADAL" clId="{62D0090E-6F80-4EFA-8C66-8CB3BEE58987}" dt="2024-02-12T14:01:43.968" v="5656" actId="478"/>
          <ac:spMkLst>
            <pc:docMk/>
            <pc:sldMk cId="2537581689" sldId="284"/>
            <ac:spMk id="20" creationId="{D81CB33A-7E1C-A09D-BDCC-C38B7928FE41}"/>
          </ac:spMkLst>
        </pc:spChg>
        <pc:spChg chg="add del mod">
          <ac:chgData name="brad hasseler" userId="be4bef60-b1f4-4839-a32b-703a86d8b804" providerId="ADAL" clId="{62D0090E-6F80-4EFA-8C66-8CB3BEE58987}" dt="2024-02-12T14:01:36.425" v="5652" actId="478"/>
          <ac:spMkLst>
            <pc:docMk/>
            <pc:sldMk cId="2537581689" sldId="284"/>
            <ac:spMk id="21" creationId="{C2900D22-EB23-E8CD-3C7A-CEC00342F707}"/>
          </ac:spMkLst>
        </pc:spChg>
        <pc:spChg chg="add del mod">
          <ac:chgData name="brad hasseler" userId="be4bef60-b1f4-4839-a32b-703a86d8b804" providerId="ADAL" clId="{62D0090E-6F80-4EFA-8C66-8CB3BEE58987}" dt="2024-02-12T14:01:40.953" v="5654" actId="478"/>
          <ac:spMkLst>
            <pc:docMk/>
            <pc:sldMk cId="2537581689" sldId="284"/>
            <ac:spMk id="22" creationId="{EA2ED7A4-2F3E-856E-3DB1-9E080069E942}"/>
          </ac:spMkLst>
        </pc:spChg>
        <pc:spChg chg="add del mod">
          <ac:chgData name="brad hasseler" userId="be4bef60-b1f4-4839-a32b-703a86d8b804" providerId="ADAL" clId="{62D0090E-6F80-4EFA-8C66-8CB3BEE58987}" dt="2024-02-12T14:01:38.879" v="5653" actId="478"/>
          <ac:spMkLst>
            <pc:docMk/>
            <pc:sldMk cId="2537581689" sldId="284"/>
            <ac:spMk id="23" creationId="{5266283B-5C33-2D73-3EC1-0D3DCE5F42D4}"/>
          </ac:spMkLst>
        </pc:spChg>
        <pc:graphicFrameChg chg="del">
          <ac:chgData name="brad hasseler" userId="be4bef60-b1f4-4839-a32b-703a86d8b804" providerId="ADAL" clId="{62D0090E-6F80-4EFA-8C66-8CB3BEE58987}" dt="2024-02-08T00:08:36.424" v="1163" actId="478"/>
          <ac:graphicFrameMkLst>
            <pc:docMk/>
            <pc:sldMk cId="2537581689" sldId="284"/>
            <ac:graphicFrameMk id="29" creationId="{51B469D1-5D4D-BDBC-3A81-65889045E433}"/>
          </ac:graphicFrameMkLst>
        </pc:graphicFrameChg>
        <pc:picChg chg="add del mod">
          <ac:chgData name="brad hasseler" userId="be4bef60-b1f4-4839-a32b-703a86d8b804" providerId="ADAL" clId="{62D0090E-6F80-4EFA-8C66-8CB3BEE58987}" dt="2024-02-08T00:13:04.742" v="1173" actId="478"/>
          <ac:picMkLst>
            <pc:docMk/>
            <pc:sldMk cId="2537581689" sldId="284"/>
            <ac:picMk id="6" creationId="{A9BC0EE2-F347-96C1-4B60-384AE712DCCF}"/>
          </ac:picMkLst>
        </pc:picChg>
        <pc:picChg chg="add del mod ord modCrop">
          <ac:chgData name="brad hasseler" userId="be4bef60-b1f4-4839-a32b-703a86d8b804" providerId="ADAL" clId="{62D0090E-6F80-4EFA-8C66-8CB3BEE58987}" dt="2024-02-12T14:01:32.684" v="5650" actId="478"/>
          <ac:picMkLst>
            <pc:docMk/>
            <pc:sldMk cId="2537581689" sldId="284"/>
            <ac:picMk id="8" creationId="{2CB6C24B-EC5F-1FFA-8A54-C0DAB70E419B}"/>
          </ac:picMkLst>
        </pc:picChg>
        <pc:cxnChg chg="add del mod">
          <ac:chgData name="brad hasseler" userId="be4bef60-b1f4-4839-a32b-703a86d8b804" providerId="ADAL" clId="{62D0090E-6F80-4EFA-8C66-8CB3BEE58987}" dt="2024-02-12T14:01:19.953" v="5641" actId="478"/>
          <ac:cxnSpMkLst>
            <pc:docMk/>
            <pc:sldMk cId="2537581689" sldId="284"/>
            <ac:cxnSpMk id="6" creationId="{8E08426C-1943-1E27-3C6B-04C2CFF621CF}"/>
          </ac:cxnSpMkLst>
        </pc:cxnChg>
        <pc:cxnChg chg="add del mod">
          <ac:chgData name="brad hasseler" userId="be4bef60-b1f4-4839-a32b-703a86d8b804" providerId="ADAL" clId="{62D0090E-6F80-4EFA-8C66-8CB3BEE58987}" dt="2024-02-12T14:01:21.289" v="5643" actId="478"/>
          <ac:cxnSpMkLst>
            <pc:docMk/>
            <pc:sldMk cId="2537581689" sldId="284"/>
            <ac:cxnSpMk id="9" creationId="{81C68BFF-03C7-8DE3-C918-63910A869E90}"/>
          </ac:cxnSpMkLst>
        </pc:cxnChg>
        <pc:cxnChg chg="add del mod">
          <ac:chgData name="brad hasseler" userId="be4bef60-b1f4-4839-a32b-703a86d8b804" providerId="ADAL" clId="{62D0090E-6F80-4EFA-8C66-8CB3BEE58987}" dt="2024-02-12T14:01:29.169" v="5648" actId="478"/>
          <ac:cxnSpMkLst>
            <pc:docMk/>
            <pc:sldMk cId="2537581689" sldId="284"/>
            <ac:cxnSpMk id="12" creationId="{4B4C3ABB-4CB2-5B79-481A-229F4DA86982}"/>
          </ac:cxnSpMkLst>
        </pc:cxnChg>
        <pc:cxnChg chg="add del mod">
          <ac:chgData name="brad hasseler" userId="be4bef60-b1f4-4839-a32b-703a86d8b804" providerId="ADAL" clId="{62D0090E-6F80-4EFA-8C66-8CB3BEE58987}" dt="2024-02-12T14:01:24.784" v="5646" actId="478"/>
          <ac:cxnSpMkLst>
            <pc:docMk/>
            <pc:sldMk cId="2537581689" sldId="284"/>
            <ac:cxnSpMk id="14" creationId="{C59B0056-B58B-4F74-C030-525FA0418AE9}"/>
          </ac:cxnSpMkLst>
        </pc:cxnChg>
      </pc:sldChg>
      <pc:sldChg chg="add del">
        <pc:chgData name="brad hasseler" userId="be4bef60-b1f4-4839-a32b-703a86d8b804" providerId="ADAL" clId="{62D0090E-6F80-4EFA-8C66-8CB3BEE58987}" dt="2024-02-07T00:45:50.667" v="18"/>
        <pc:sldMkLst>
          <pc:docMk/>
          <pc:sldMk cId="2775610403" sldId="284"/>
        </pc:sldMkLst>
      </pc:sldChg>
      <pc:sldChg chg="addSp delSp modSp add mod setBg">
        <pc:chgData name="brad hasseler" userId="be4bef60-b1f4-4839-a32b-703a86d8b804" providerId="ADAL" clId="{62D0090E-6F80-4EFA-8C66-8CB3BEE58987}" dt="2024-02-08T00:17:52.894" v="1202" actId="1076"/>
        <pc:sldMkLst>
          <pc:docMk/>
          <pc:sldMk cId="2640760028" sldId="285"/>
        </pc:sldMkLst>
        <pc:spChg chg="ord">
          <ac:chgData name="brad hasseler" userId="be4bef60-b1f4-4839-a32b-703a86d8b804" providerId="ADAL" clId="{62D0090E-6F80-4EFA-8C66-8CB3BEE58987}" dt="2024-02-08T00:17:23.235" v="1197" actId="166"/>
          <ac:spMkLst>
            <pc:docMk/>
            <pc:sldMk cId="2640760028" sldId="285"/>
            <ac:spMk id="2" creationId="{822442AC-A6A2-86EA-CF64-8122B794D26B}"/>
          </ac:spMkLst>
        </pc:spChg>
        <pc:spChg chg="ord">
          <ac:chgData name="brad hasseler" userId="be4bef60-b1f4-4839-a32b-703a86d8b804" providerId="ADAL" clId="{62D0090E-6F80-4EFA-8C66-8CB3BEE58987}" dt="2024-02-08T00:17:18.985" v="1196" actId="166"/>
          <ac:spMkLst>
            <pc:docMk/>
            <pc:sldMk cId="2640760028" sldId="285"/>
            <ac:spMk id="3" creationId="{C183EE38-A710-072C-E4DD-F9C93FEDC565}"/>
          </ac:spMkLst>
        </pc:spChg>
        <pc:spChg chg="ord">
          <ac:chgData name="brad hasseler" userId="be4bef60-b1f4-4839-a32b-703a86d8b804" providerId="ADAL" clId="{62D0090E-6F80-4EFA-8C66-8CB3BEE58987}" dt="2024-02-08T00:17:43.114" v="1200" actId="166"/>
          <ac:spMkLst>
            <pc:docMk/>
            <pc:sldMk cId="2640760028" sldId="285"/>
            <ac:spMk id="4" creationId="{B257D076-8E4E-A10E-E914-81EECAB2971C}"/>
          </ac:spMkLst>
        </pc:spChg>
        <pc:picChg chg="add mod">
          <ac:chgData name="brad hasseler" userId="be4bef60-b1f4-4839-a32b-703a86d8b804" providerId="ADAL" clId="{62D0090E-6F80-4EFA-8C66-8CB3BEE58987}" dt="2024-02-08T00:17:52.894" v="1202" actId="1076"/>
          <ac:picMkLst>
            <pc:docMk/>
            <pc:sldMk cId="2640760028" sldId="285"/>
            <ac:picMk id="6" creationId="{952866CA-0A0A-43C5-01C7-7CAA6E0647BB}"/>
          </ac:picMkLst>
        </pc:picChg>
        <pc:picChg chg="del">
          <ac:chgData name="brad hasseler" userId="be4bef60-b1f4-4839-a32b-703a86d8b804" providerId="ADAL" clId="{62D0090E-6F80-4EFA-8C66-8CB3BEE58987}" dt="2024-02-08T00:15:41.455" v="1184" actId="478"/>
          <ac:picMkLst>
            <pc:docMk/>
            <pc:sldMk cId="2640760028" sldId="285"/>
            <ac:picMk id="8" creationId="{C50B091D-3B0F-0D32-4362-79A438D28DAB}"/>
          </ac:picMkLst>
        </pc:picChg>
        <pc:picChg chg="add mod">
          <ac:chgData name="brad hasseler" userId="be4bef60-b1f4-4839-a32b-703a86d8b804" providerId="ADAL" clId="{62D0090E-6F80-4EFA-8C66-8CB3BEE58987}" dt="2024-02-08T00:17:49.948" v="1201" actId="1076"/>
          <ac:picMkLst>
            <pc:docMk/>
            <pc:sldMk cId="2640760028" sldId="285"/>
            <ac:picMk id="9" creationId="{02133196-369F-07E5-2D96-B588FD0C21E5}"/>
          </ac:picMkLst>
        </pc:picChg>
      </pc:sldChg>
      <pc:sldChg chg="addSp delSp modSp add del mod">
        <pc:chgData name="brad hasseler" userId="be4bef60-b1f4-4839-a32b-703a86d8b804" providerId="ADAL" clId="{62D0090E-6F80-4EFA-8C66-8CB3BEE58987}" dt="2024-02-12T15:09:49.782" v="5807" actId="47"/>
        <pc:sldMkLst>
          <pc:docMk/>
          <pc:sldMk cId="883181742" sldId="286"/>
        </pc:sldMkLst>
        <pc:spChg chg="mod">
          <ac:chgData name="brad hasseler" userId="be4bef60-b1f4-4839-a32b-703a86d8b804" providerId="ADAL" clId="{62D0090E-6F80-4EFA-8C66-8CB3BEE58987}" dt="2024-02-08T00:35:06.350" v="1274" actId="20577"/>
          <ac:spMkLst>
            <pc:docMk/>
            <pc:sldMk cId="883181742" sldId="286"/>
            <ac:spMk id="2" creationId="{6016D1BB-3C5E-D39C-866D-BBD2DF203B35}"/>
          </ac:spMkLst>
        </pc:spChg>
        <pc:spChg chg="mod">
          <ac:chgData name="brad hasseler" userId="be4bef60-b1f4-4839-a32b-703a86d8b804" providerId="ADAL" clId="{62D0090E-6F80-4EFA-8C66-8CB3BEE58987}" dt="2024-02-08T00:35:41.549" v="1280" actId="1076"/>
          <ac:spMkLst>
            <pc:docMk/>
            <pc:sldMk cId="883181742" sldId="286"/>
            <ac:spMk id="3" creationId="{D42AA671-A95B-7CD9-BC92-B4C37CD56800}"/>
          </ac:spMkLst>
        </pc:spChg>
        <pc:spChg chg="add del mod">
          <ac:chgData name="brad hasseler" userId="be4bef60-b1f4-4839-a32b-703a86d8b804" providerId="ADAL" clId="{62D0090E-6F80-4EFA-8C66-8CB3BEE58987}" dt="2024-02-08T00:34:57.310" v="1264" actId="478"/>
          <ac:spMkLst>
            <pc:docMk/>
            <pc:sldMk cId="883181742" sldId="286"/>
            <ac:spMk id="6" creationId="{06BA6801-A7A3-AFB2-DD39-E566879A2386}"/>
          </ac:spMkLst>
        </pc:spChg>
        <pc:spChg chg="add del mod">
          <ac:chgData name="brad hasseler" userId="be4bef60-b1f4-4839-a32b-703a86d8b804" providerId="ADAL" clId="{62D0090E-6F80-4EFA-8C66-8CB3BEE58987}" dt="2024-02-08T00:38:25.124" v="1292"/>
          <ac:spMkLst>
            <pc:docMk/>
            <pc:sldMk cId="883181742" sldId="286"/>
            <ac:spMk id="7" creationId="{43FF583E-E238-1920-BE8C-AF7820EC97F2}"/>
          </ac:spMkLst>
        </pc:spChg>
        <pc:spChg chg="del mod">
          <ac:chgData name="brad hasseler" userId="be4bef60-b1f4-4839-a32b-703a86d8b804" providerId="ADAL" clId="{62D0090E-6F80-4EFA-8C66-8CB3BEE58987}" dt="2024-02-08T00:34:44.934" v="1262" actId="478"/>
          <ac:spMkLst>
            <pc:docMk/>
            <pc:sldMk cId="883181742" sldId="286"/>
            <ac:spMk id="8" creationId="{1F67E48B-7D22-D4F2-5474-31D06CDD2AE1}"/>
          </ac:spMkLst>
        </pc:spChg>
        <pc:spChg chg="add mod ord">
          <ac:chgData name="brad hasseler" userId="be4bef60-b1f4-4839-a32b-703a86d8b804" providerId="ADAL" clId="{62D0090E-6F80-4EFA-8C66-8CB3BEE58987}" dt="2024-02-12T15:06:42.699" v="5781" actId="404"/>
          <ac:spMkLst>
            <pc:docMk/>
            <pc:sldMk cId="883181742" sldId="286"/>
            <ac:spMk id="9" creationId="{08B6F8CA-BCB2-AB9E-9C71-DABEFA5AF9E5}"/>
          </ac:spMkLst>
        </pc:spChg>
        <pc:spChg chg="add del mod ord">
          <ac:chgData name="brad hasseler" userId="be4bef60-b1f4-4839-a32b-703a86d8b804" providerId="ADAL" clId="{62D0090E-6F80-4EFA-8C66-8CB3BEE58987}" dt="2024-02-08T00:50:54.276" v="1722" actId="478"/>
          <ac:spMkLst>
            <pc:docMk/>
            <pc:sldMk cId="883181742" sldId="286"/>
            <ac:spMk id="10" creationId="{48F59D18-F61E-66FB-8AE9-71E77552C97B}"/>
          </ac:spMkLst>
        </pc:spChg>
        <pc:spChg chg="add del mod">
          <ac:chgData name="brad hasseler" userId="be4bef60-b1f4-4839-a32b-703a86d8b804" providerId="ADAL" clId="{62D0090E-6F80-4EFA-8C66-8CB3BEE58987}" dt="2024-02-08T00:51:00.394" v="1725" actId="478"/>
          <ac:spMkLst>
            <pc:docMk/>
            <pc:sldMk cId="883181742" sldId="286"/>
            <ac:spMk id="11" creationId="{AD200AD7-2402-58D1-FE5A-B58793313B70}"/>
          </ac:spMkLst>
        </pc:spChg>
        <pc:spChg chg="del mod">
          <ac:chgData name="brad hasseler" userId="be4bef60-b1f4-4839-a32b-703a86d8b804" providerId="ADAL" clId="{62D0090E-6F80-4EFA-8C66-8CB3BEE58987}" dt="2024-02-08T00:36:23.591" v="1286" actId="478"/>
          <ac:spMkLst>
            <pc:docMk/>
            <pc:sldMk cId="883181742" sldId="286"/>
            <ac:spMk id="17" creationId="{8540AC23-7A8D-E8D8-57BF-D6B08D569C6F}"/>
          </ac:spMkLst>
        </pc:spChg>
        <pc:spChg chg="del">
          <ac:chgData name="brad hasseler" userId="be4bef60-b1f4-4839-a32b-703a86d8b804" providerId="ADAL" clId="{62D0090E-6F80-4EFA-8C66-8CB3BEE58987}" dt="2024-02-08T00:34:52.318" v="1263" actId="478"/>
          <ac:spMkLst>
            <pc:docMk/>
            <pc:sldMk cId="883181742" sldId="286"/>
            <ac:spMk id="41" creationId="{B122F4FF-2EF5-5AA0-02F9-97F10E4D1106}"/>
          </ac:spMkLst>
        </pc:spChg>
        <pc:picChg chg="del">
          <ac:chgData name="brad hasseler" userId="be4bef60-b1f4-4839-a32b-703a86d8b804" providerId="ADAL" clId="{62D0090E-6F80-4EFA-8C66-8CB3BEE58987}" dt="2024-02-08T00:36:04.059" v="1283" actId="478"/>
          <ac:picMkLst>
            <pc:docMk/>
            <pc:sldMk cId="883181742" sldId="286"/>
            <ac:picMk id="29" creationId="{0D30AF83-4420-8663-13F0-9FD660951456}"/>
          </ac:picMkLst>
        </pc:picChg>
        <pc:picChg chg="mod">
          <ac:chgData name="brad hasseler" userId="be4bef60-b1f4-4839-a32b-703a86d8b804" providerId="ADAL" clId="{62D0090E-6F80-4EFA-8C66-8CB3BEE58987}" dt="2024-02-12T15:06:47.057" v="5782" actId="14100"/>
          <ac:picMkLst>
            <pc:docMk/>
            <pc:sldMk cId="883181742" sldId="286"/>
            <ac:picMk id="95" creationId="{4FA0BBF2-812B-4C6F-7712-BF95E898FDC9}"/>
          </ac:picMkLst>
        </pc:picChg>
        <pc:cxnChg chg="del">
          <ac:chgData name="brad hasseler" userId="be4bef60-b1f4-4839-a32b-703a86d8b804" providerId="ADAL" clId="{62D0090E-6F80-4EFA-8C66-8CB3BEE58987}" dt="2024-02-08T00:36:02.205" v="1282" actId="478"/>
          <ac:cxnSpMkLst>
            <pc:docMk/>
            <pc:sldMk cId="883181742" sldId="286"/>
            <ac:cxnSpMk id="86" creationId="{41131A79-B2BD-75D6-60C7-7BA2521095F4}"/>
          </ac:cxnSpMkLst>
        </pc:cxnChg>
      </pc:sldChg>
      <pc:sldChg chg="addSp delSp modSp add mod setBg">
        <pc:chgData name="brad hasseler" userId="be4bef60-b1f4-4839-a32b-703a86d8b804" providerId="ADAL" clId="{62D0090E-6F80-4EFA-8C66-8CB3BEE58987}" dt="2024-02-11T14:27:16.341" v="4125" actId="20577"/>
        <pc:sldMkLst>
          <pc:docMk/>
          <pc:sldMk cId="1094308873" sldId="287"/>
        </pc:sldMkLst>
        <pc:spChg chg="add del mod">
          <ac:chgData name="brad hasseler" userId="be4bef60-b1f4-4839-a32b-703a86d8b804" providerId="ADAL" clId="{62D0090E-6F80-4EFA-8C66-8CB3BEE58987}" dt="2024-02-08T01:36:05.066" v="2220" actId="478"/>
          <ac:spMkLst>
            <pc:docMk/>
            <pc:sldMk cId="1094308873" sldId="287"/>
            <ac:spMk id="2" creationId="{CE22D188-6CA4-1D73-BA5B-96DFCB5376C7}"/>
          </ac:spMkLst>
        </pc:spChg>
        <pc:spChg chg="mod">
          <ac:chgData name="brad hasseler" userId="be4bef60-b1f4-4839-a32b-703a86d8b804" providerId="ADAL" clId="{62D0090E-6F80-4EFA-8C66-8CB3BEE58987}" dt="2024-02-08T01:34:40.154" v="2206" actId="207"/>
          <ac:spMkLst>
            <pc:docMk/>
            <pc:sldMk cId="1094308873" sldId="287"/>
            <ac:spMk id="3" creationId="{43F20131-2E66-4147-85FF-C0F1FCA97231}"/>
          </ac:spMkLst>
        </pc:spChg>
        <pc:spChg chg="mod">
          <ac:chgData name="brad hasseler" userId="be4bef60-b1f4-4839-a32b-703a86d8b804" providerId="ADAL" clId="{62D0090E-6F80-4EFA-8C66-8CB3BEE58987}" dt="2024-02-11T14:27:16.341" v="4125" actId="20577"/>
          <ac:spMkLst>
            <pc:docMk/>
            <pc:sldMk cId="1094308873" sldId="287"/>
            <ac:spMk id="30" creationId="{3EBF1E62-004A-97EA-A960-FEAEB6A68FAE}"/>
          </ac:spMkLst>
        </pc:spChg>
        <pc:spChg chg="del">
          <ac:chgData name="brad hasseler" userId="be4bef60-b1f4-4839-a32b-703a86d8b804" providerId="ADAL" clId="{62D0090E-6F80-4EFA-8C66-8CB3BEE58987}" dt="2024-02-08T01:36:03.336" v="2219" actId="478"/>
          <ac:spMkLst>
            <pc:docMk/>
            <pc:sldMk cId="1094308873" sldId="287"/>
            <ac:spMk id="256" creationId="{A111CCC7-FCBE-479D-A98A-3FF0FC4C6D9D}"/>
          </ac:spMkLst>
        </pc:spChg>
        <pc:spChg chg="del mod">
          <ac:chgData name="brad hasseler" userId="be4bef60-b1f4-4839-a32b-703a86d8b804" providerId="ADAL" clId="{62D0090E-6F80-4EFA-8C66-8CB3BEE58987}" dt="2024-02-08T01:35:14.723" v="2212" actId="478"/>
          <ac:spMkLst>
            <pc:docMk/>
            <pc:sldMk cId="1094308873" sldId="287"/>
            <ac:spMk id="257" creationId="{8DBC7823-0B82-44CB-B937-1DAF28C165B4}"/>
          </ac:spMkLst>
        </pc:spChg>
        <pc:spChg chg="del">
          <ac:chgData name="brad hasseler" userId="be4bef60-b1f4-4839-a32b-703a86d8b804" providerId="ADAL" clId="{62D0090E-6F80-4EFA-8C66-8CB3BEE58987}" dt="2024-02-08T01:36:06.666" v="2221" actId="478"/>
          <ac:spMkLst>
            <pc:docMk/>
            <pc:sldMk cId="1094308873" sldId="287"/>
            <ac:spMk id="258" creationId="{A9734560-9D8A-4BBC-A7FA-131A75654DAB}"/>
          </ac:spMkLst>
        </pc:spChg>
      </pc:sldChg>
      <pc:sldChg chg="modSp add mod">
        <pc:chgData name="brad hasseler" userId="be4bef60-b1f4-4839-a32b-703a86d8b804" providerId="ADAL" clId="{62D0090E-6F80-4EFA-8C66-8CB3BEE58987}" dt="2024-02-09T01:07:24.594" v="2439" actId="20577"/>
        <pc:sldMkLst>
          <pc:docMk/>
          <pc:sldMk cId="661185737" sldId="288"/>
        </pc:sldMkLst>
        <pc:spChg chg="mod">
          <ac:chgData name="brad hasseler" userId="be4bef60-b1f4-4839-a32b-703a86d8b804" providerId="ADAL" clId="{62D0090E-6F80-4EFA-8C66-8CB3BEE58987}" dt="2024-02-09T01:07:24.594" v="2439" actId="20577"/>
          <ac:spMkLst>
            <pc:docMk/>
            <pc:sldMk cId="661185737" sldId="288"/>
            <ac:spMk id="17" creationId="{2FBD7381-F7E7-C437-C051-87FD5C4CE842}"/>
          </ac:spMkLst>
        </pc:spChg>
      </pc:sldChg>
      <pc:sldChg chg="modSp add mod">
        <pc:chgData name="brad hasseler" userId="be4bef60-b1f4-4839-a32b-703a86d8b804" providerId="ADAL" clId="{62D0090E-6F80-4EFA-8C66-8CB3BEE58987}" dt="2024-02-09T01:09:08.931" v="2687" actId="115"/>
        <pc:sldMkLst>
          <pc:docMk/>
          <pc:sldMk cId="3094710541" sldId="289"/>
        </pc:sldMkLst>
        <pc:spChg chg="mod">
          <ac:chgData name="brad hasseler" userId="be4bef60-b1f4-4839-a32b-703a86d8b804" providerId="ADAL" clId="{62D0090E-6F80-4EFA-8C66-8CB3BEE58987}" dt="2024-02-09T01:09:08.931" v="2687" actId="115"/>
          <ac:spMkLst>
            <pc:docMk/>
            <pc:sldMk cId="3094710541" sldId="289"/>
            <ac:spMk id="17" creationId="{B50B90CD-B2E8-F11B-9F2D-76390E75F12E}"/>
          </ac:spMkLst>
        </pc:spChg>
      </pc:sldChg>
      <pc:sldChg chg="add del">
        <pc:chgData name="brad hasseler" userId="be4bef60-b1f4-4839-a32b-703a86d8b804" providerId="ADAL" clId="{62D0090E-6F80-4EFA-8C66-8CB3BEE58987}" dt="2024-02-09T01:38:01.887" v="3121" actId="47"/>
        <pc:sldMkLst>
          <pc:docMk/>
          <pc:sldMk cId="1913011724" sldId="290"/>
        </pc:sldMkLst>
      </pc:sldChg>
      <pc:sldChg chg="modSp add mod modAnim">
        <pc:chgData name="brad hasseler" userId="be4bef60-b1f4-4839-a32b-703a86d8b804" providerId="ADAL" clId="{62D0090E-6F80-4EFA-8C66-8CB3BEE58987}" dt="2024-02-12T20:53:43.717" v="7104"/>
        <pc:sldMkLst>
          <pc:docMk/>
          <pc:sldMk cId="162328147" sldId="291"/>
        </pc:sldMkLst>
        <pc:spChg chg="mod">
          <ac:chgData name="brad hasseler" userId="be4bef60-b1f4-4839-a32b-703a86d8b804" providerId="ADAL" clId="{62D0090E-6F80-4EFA-8C66-8CB3BEE58987}" dt="2024-02-12T20:39:34.946" v="7092" actId="1076"/>
          <ac:spMkLst>
            <pc:docMk/>
            <pc:sldMk cId="162328147" sldId="291"/>
            <ac:spMk id="17" creationId="{C04112B9-26E3-CCD6-5243-E251B671025C}"/>
          </ac:spMkLst>
        </pc:spChg>
        <pc:picChg chg="mod">
          <ac:chgData name="brad hasseler" userId="be4bef60-b1f4-4839-a32b-703a86d8b804" providerId="ADAL" clId="{62D0090E-6F80-4EFA-8C66-8CB3BEE58987}" dt="2024-02-09T01:52:47.621" v="3198" actId="14100"/>
          <ac:picMkLst>
            <pc:docMk/>
            <pc:sldMk cId="162328147" sldId="291"/>
            <ac:picMk id="7" creationId="{63FEAC4A-B2D8-C9E4-F7E3-CBDC88257DA0}"/>
          </ac:picMkLst>
        </pc:picChg>
      </pc:sldChg>
      <pc:sldChg chg="addSp delSp modSp add mod modClrScheme modAnim chgLayout">
        <pc:chgData name="brad hasseler" userId="be4bef60-b1f4-4839-a32b-703a86d8b804" providerId="ADAL" clId="{62D0090E-6F80-4EFA-8C66-8CB3BEE58987}" dt="2024-02-12T21:06:49.029" v="7205" actId="20577"/>
        <pc:sldMkLst>
          <pc:docMk/>
          <pc:sldMk cId="1605457332" sldId="292"/>
        </pc:sldMkLst>
        <pc:spChg chg="mod">
          <ac:chgData name="brad hasseler" userId="be4bef60-b1f4-4839-a32b-703a86d8b804" providerId="ADAL" clId="{62D0090E-6F80-4EFA-8C66-8CB3BEE58987}" dt="2024-02-12T15:25:11.031" v="5911" actId="207"/>
          <ac:spMkLst>
            <pc:docMk/>
            <pc:sldMk cId="1605457332" sldId="292"/>
            <ac:spMk id="3" creationId="{BD157493-0E8C-4F72-08B3-72CE851BE06E}"/>
          </ac:spMkLst>
        </pc:spChg>
        <pc:spChg chg="mod">
          <ac:chgData name="brad hasseler" userId="be4bef60-b1f4-4839-a32b-703a86d8b804" providerId="ADAL" clId="{62D0090E-6F80-4EFA-8C66-8CB3BEE58987}" dt="2024-02-12T15:25:42.509" v="5915" actId="207"/>
          <ac:spMkLst>
            <pc:docMk/>
            <pc:sldMk cId="1605457332" sldId="292"/>
            <ac:spMk id="4" creationId="{AF7E316D-F53E-87D3-6BA5-5FEC658E1637}"/>
          </ac:spMkLst>
        </pc:spChg>
        <pc:spChg chg="mod">
          <ac:chgData name="brad hasseler" userId="be4bef60-b1f4-4839-a32b-703a86d8b804" providerId="ADAL" clId="{62D0090E-6F80-4EFA-8C66-8CB3BEE58987}" dt="2024-02-12T21:06:49.029" v="7205" actId="20577"/>
          <ac:spMkLst>
            <pc:docMk/>
            <pc:sldMk cId="1605457332" sldId="292"/>
            <ac:spMk id="5" creationId="{28B2D33B-6A7B-F058-E4B0-638497BB5277}"/>
          </ac:spMkLst>
        </pc:spChg>
        <pc:spChg chg="add del mod">
          <ac:chgData name="brad hasseler" userId="be4bef60-b1f4-4839-a32b-703a86d8b804" providerId="ADAL" clId="{62D0090E-6F80-4EFA-8C66-8CB3BEE58987}" dt="2024-02-12T15:23:53.381" v="5895" actId="478"/>
          <ac:spMkLst>
            <pc:docMk/>
            <pc:sldMk cId="1605457332" sldId="292"/>
            <ac:spMk id="6" creationId="{BEB58D9E-28E5-D0FD-F87D-40C546D220DF}"/>
          </ac:spMkLst>
        </pc:spChg>
        <pc:spChg chg="add del mod">
          <ac:chgData name="brad hasseler" userId="be4bef60-b1f4-4839-a32b-703a86d8b804" providerId="ADAL" clId="{62D0090E-6F80-4EFA-8C66-8CB3BEE58987}" dt="2024-02-12T15:23:48.540" v="5894" actId="478"/>
          <ac:spMkLst>
            <pc:docMk/>
            <pc:sldMk cId="1605457332" sldId="292"/>
            <ac:spMk id="8" creationId="{90CBCCC3-92A2-E9B7-594B-C4EDBE983088}"/>
          </ac:spMkLst>
        </pc:spChg>
        <pc:spChg chg="add mod">
          <ac:chgData name="brad hasseler" userId="be4bef60-b1f4-4839-a32b-703a86d8b804" providerId="ADAL" clId="{62D0090E-6F80-4EFA-8C66-8CB3BEE58987}" dt="2024-02-12T15:26:14.833" v="5942" actId="115"/>
          <ac:spMkLst>
            <pc:docMk/>
            <pc:sldMk cId="1605457332" sldId="292"/>
            <ac:spMk id="9" creationId="{65E731FC-847B-0F66-B6AC-BE435422CDA7}"/>
          </ac:spMkLst>
        </pc:spChg>
        <pc:spChg chg="del mod ord">
          <ac:chgData name="brad hasseler" userId="be4bef60-b1f4-4839-a32b-703a86d8b804" providerId="ADAL" clId="{62D0090E-6F80-4EFA-8C66-8CB3BEE58987}" dt="2024-02-12T15:23:44.536" v="5892" actId="478"/>
          <ac:spMkLst>
            <pc:docMk/>
            <pc:sldMk cId="1605457332" sldId="292"/>
            <ac:spMk id="18" creationId="{4412CFFE-E75F-89A6-314D-BAC9553453D2}"/>
          </ac:spMkLst>
        </pc:spChg>
        <pc:spChg chg="mod ord">
          <ac:chgData name="brad hasseler" userId="be4bef60-b1f4-4839-a32b-703a86d8b804" providerId="ADAL" clId="{62D0090E-6F80-4EFA-8C66-8CB3BEE58987}" dt="2024-02-12T17:44:23.271" v="6460" actId="14100"/>
          <ac:spMkLst>
            <pc:docMk/>
            <pc:sldMk cId="1605457332" sldId="292"/>
            <ac:spMk id="19" creationId="{F03E544C-44BB-9545-5F8D-B0C9E5700B38}"/>
          </ac:spMkLst>
        </pc:spChg>
        <pc:picChg chg="add del mod modCrop">
          <ac:chgData name="brad hasseler" userId="be4bef60-b1f4-4839-a32b-703a86d8b804" providerId="ADAL" clId="{62D0090E-6F80-4EFA-8C66-8CB3BEE58987}" dt="2024-02-12T15:25:32.068" v="5913" actId="1076"/>
          <ac:picMkLst>
            <pc:docMk/>
            <pc:sldMk cId="1605457332" sldId="292"/>
            <ac:picMk id="85" creationId="{39F08DEB-F291-1498-C7E6-3E4736E9AA98}"/>
          </ac:picMkLst>
        </pc:picChg>
      </pc:sldChg>
      <pc:sldChg chg="delSp new del mod">
        <pc:chgData name="brad hasseler" userId="be4bef60-b1f4-4839-a32b-703a86d8b804" providerId="ADAL" clId="{62D0090E-6F80-4EFA-8C66-8CB3BEE58987}" dt="2024-02-09T02:02:03.614" v="3232" actId="47"/>
        <pc:sldMkLst>
          <pc:docMk/>
          <pc:sldMk cId="3407059729" sldId="293"/>
        </pc:sldMkLst>
        <pc:spChg chg="del">
          <ac:chgData name="brad hasseler" userId="be4bef60-b1f4-4839-a32b-703a86d8b804" providerId="ADAL" clId="{62D0090E-6F80-4EFA-8C66-8CB3BEE58987}" dt="2024-02-09T02:01:12.883" v="3222" actId="478"/>
          <ac:spMkLst>
            <pc:docMk/>
            <pc:sldMk cId="3407059729" sldId="293"/>
            <ac:spMk id="2" creationId="{C3581A6D-EF32-F8F0-752B-15B55B17C83D}"/>
          </ac:spMkLst>
        </pc:spChg>
        <pc:spChg chg="del">
          <ac:chgData name="brad hasseler" userId="be4bef60-b1f4-4839-a32b-703a86d8b804" providerId="ADAL" clId="{62D0090E-6F80-4EFA-8C66-8CB3BEE58987}" dt="2024-02-09T02:01:14.710" v="3223" actId="478"/>
          <ac:spMkLst>
            <pc:docMk/>
            <pc:sldMk cId="3407059729" sldId="293"/>
            <ac:spMk id="4" creationId="{9AB229AE-235B-1589-8D12-175D5BD3C0C7}"/>
          </ac:spMkLst>
        </pc:spChg>
        <pc:spChg chg="del">
          <ac:chgData name="brad hasseler" userId="be4bef60-b1f4-4839-a32b-703a86d8b804" providerId="ADAL" clId="{62D0090E-6F80-4EFA-8C66-8CB3BEE58987}" dt="2024-02-09T02:01:16.723" v="3224" actId="478"/>
          <ac:spMkLst>
            <pc:docMk/>
            <pc:sldMk cId="3407059729" sldId="293"/>
            <ac:spMk id="7" creationId="{0D338F51-DBD3-90E1-8433-3A6421E58B39}"/>
          </ac:spMkLst>
        </pc:spChg>
      </pc:sldChg>
      <pc:sldChg chg="addSp delSp modSp new mod ord">
        <pc:chgData name="brad hasseler" userId="be4bef60-b1f4-4839-a32b-703a86d8b804" providerId="ADAL" clId="{62D0090E-6F80-4EFA-8C66-8CB3BEE58987}" dt="2024-02-09T02:15:11.566" v="3444" actId="1076"/>
        <pc:sldMkLst>
          <pc:docMk/>
          <pc:sldMk cId="3786612823" sldId="294"/>
        </pc:sldMkLst>
        <pc:spChg chg="del">
          <ac:chgData name="brad hasseler" userId="be4bef60-b1f4-4839-a32b-703a86d8b804" providerId="ADAL" clId="{62D0090E-6F80-4EFA-8C66-8CB3BEE58987}" dt="2024-02-09T02:02:18.380" v="3233" actId="22"/>
          <ac:spMkLst>
            <pc:docMk/>
            <pc:sldMk cId="3786612823" sldId="294"/>
            <ac:spMk id="2" creationId="{84FCAFCF-AAC5-479A-F986-77FCD3695E72}"/>
          </ac:spMkLst>
        </pc:spChg>
        <pc:spChg chg="del">
          <ac:chgData name="brad hasseler" userId="be4bef60-b1f4-4839-a32b-703a86d8b804" providerId="ADAL" clId="{62D0090E-6F80-4EFA-8C66-8CB3BEE58987}" dt="2024-02-09T02:01:48.068" v="3228" actId="478"/>
          <ac:spMkLst>
            <pc:docMk/>
            <pc:sldMk cId="3786612823" sldId="294"/>
            <ac:spMk id="6" creationId="{504C7C55-3A40-5618-18B9-D9DBC5ED0EA8}"/>
          </ac:spMkLst>
        </pc:spChg>
        <pc:spChg chg="del">
          <ac:chgData name="brad hasseler" userId="be4bef60-b1f4-4839-a32b-703a86d8b804" providerId="ADAL" clId="{62D0090E-6F80-4EFA-8C66-8CB3BEE58987}" dt="2024-02-09T02:01:50.475" v="3229" actId="478"/>
          <ac:spMkLst>
            <pc:docMk/>
            <pc:sldMk cId="3786612823" sldId="294"/>
            <ac:spMk id="7" creationId="{5108EA21-57F0-F7AF-EA29-5F433F427496}"/>
          </ac:spMkLst>
        </pc:spChg>
        <pc:spChg chg="add mod">
          <ac:chgData name="brad hasseler" userId="be4bef60-b1f4-4839-a32b-703a86d8b804" providerId="ADAL" clId="{62D0090E-6F80-4EFA-8C66-8CB3BEE58987}" dt="2024-02-09T02:15:11.566" v="3444" actId="1076"/>
          <ac:spMkLst>
            <pc:docMk/>
            <pc:sldMk cId="3786612823" sldId="294"/>
            <ac:spMk id="10" creationId="{BF02A9B1-D715-3FB5-102B-3D4630A1E1FD}"/>
          </ac:spMkLst>
        </pc:spChg>
        <pc:picChg chg="add mod ord">
          <ac:chgData name="brad hasseler" userId="be4bef60-b1f4-4839-a32b-703a86d8b804" providerId="ADAL" clId="{62D0090E-6F80-4EFA-8C66-8CB3BEE58987}" dt="2024-02-09T02:02:18.380" v="3233" actId="22"/>
          <ac:picMkLst>
            <pc:docMk/>
            <pc:sldMk cId="3786612823" sldId="294"/>
            <ac:picMk id="9" creationId="{88575C4B-3453-4B9A-87E2-674F2AE35184}"/>
          </ac:picMkLst>
        </pc:picChg>
      </pc:sldChg>
      <pc:sldChg chg="add del">
        <pc:chgData name="brad hasseler" userId="be4bef60-b1f4-4839-a32b-703a86d8b804" providerId="ADAL" clId="{62D0090E-6F80-4EFA-8C66-8CB3BEE58987}" dt="2024-02-09T02:02:00.087" v="3231"/>
        <pc:sldMkLst>
          <pc:docMk/>
          <pc:sldMk cId="1172004051" sldId="295"/>
        </pc:sldMkLst>
      </pc:sldChg>
      <pc:sldChg chg="addSp delSp modSp add mod">
        <pc:chgData name="brad hasseler" userId="be4bef60-b1f4-4839-a32b-703a86d8b804" providerId="ADAL" clId="{62D0090E-6F80-4EFA-8C66-8CB3BEE58987}" dt="2024-02-09T02:03:47.851" v="3238" actId="22"/>
        <pc:sldMkLst>
          <pc:docMk/>
          <pc:sldMk cId="3343693420" sldId="295"/>
        </pc:sldMkLst>
        <pc:spChg chg="add del mod">
          <ac:chgData name="brad hasseler" userId="be4bef60-b1f4-4839-a32b-703a86d8b804" providerId="ADAL" clId="{62D0090E-6F80-4EFA-8C66-8CB3BEE58987}" dt="2024-02-09T02:03:33.158" v="3236"/>
          <ac:spMkLst>
            <pc:docMk/>
            <pc:sldMk cId="3343693420" sldId="295"/>
            <ac:spMk id="6" creationId="{2517E837-53A7-B38D-0C08-FF53376F6005}"/>
          </ac:spMkLst>
        </pc:spChg>
        <pc:spChg chg="add del mod">
          <ac:chgData name="brad hasseler" userId="be4bef60-b1f4-4839-a32b-703a86d8b804" providerId="ADAL" clId="{62D0090E-6F80-4EFA-8C66-8CB3BEE58987}" dt="2024-02-09T02:03:47.851" v="3238" actId="22"/>
          <ac:spMkLst>
            <pc:docMk/>
            <pc:sldMk cId="3343693420" sldId="295"/>
            <ac:spMk id="10" creationId="{964C16F9-29A4-E443-883F-20B3A49BA839}"/>
          </ac:spMkLst>
        </pc:spChg>
        <pc:picChg chg="add del mod">
          <ac:chgData name="brad hasseler" userId="be4bef60-b1f4-4839-a32b-703a86d8b804" providerId="ADAL" clId="{62D0090E-6F80-4EFA-8C66-8CB3BEE58987}" dt="2024-02-09T02:03:46.630" v="3237" actId="478"/>
          <ac:picMkLst>
            <pc:docMk/>
            <pc:sldMk cId="3343693420" sldId="295"/>
            <ac:picMk id="7" creationId="{900F6DCD-EC72-AD8C-5DC8-5F7EB500A538}"/>
          </ac:picMkLst>
        </pc:picChg>
        <pc:picChg chg="del">
          <ac:chgData name="brad hasseler" userId="be4bef60-b1f4-4839-a32b-703a86d8b804" providerId="ADAL" clId="{62D0090E-6F80-4EFA-8C66-8CB3BEE58987}" dt="2024-02-09T02:03:32.028" v="3235" actId="21"/>
          <ac:picMkLst>
            <pc:docMk/>
            <pc:sldMk cId="3343693420" sldId="295"/>
            <ac:picMk id="9" creationId="{900F6DCD-EC72-AD8C-5DC8-5F7EB500A538}"/>
          </ac:picMkLst>
        </pc:picChg>
        <pc:picChg chg="add mod ord">
          <ac:chgData name="brad hasseler" userId="be4bef60-b1f4-4839-a32b-703a86d8b804" providerId="ADAL" clId="{62D0090E-6F80-4EFA-8C66-8CB3BEE58987}" dt="2024-02-09T02:03:47.851" v="3238" actId="22"/>
          <ac:picMkLst>
            <pc:docMk/>
            <pc:sldMk cId="3343693420" sldId="295"/>
            <ac:picMk id="12" creationId="{EC27B95D-8464-3F5C-A414-5DECA9C6F844}"/>
          </ac:picMkLst>
        </pc:picChg>
      </pc:sldChg>
      <pc:sldChg chg="addSp delSp modSp add mod modAnim">
        <pc:chgData name="brad hasseler" userId="be4bef60-b1f4-4839-a32b-703a86d8b804" providerId="ADAL" clId="{62D0090E-6F80-4EFA-8C66-8CB3BEE58987}" dt="2024-02-09T02:18:40.408" v="3475"/>
        <pc:sldMkLst>
          <pc:docMk/>
          <pc:sldMk cId="2211270076" sldId="296"/>
        </pc:sldMkLst>
        <pc:spChg chg="add mod">
          <ac:chgData name="brad hasseler" userId="be4bef60-b1f4-4839-a32b-703a86d8b804" providerId="ADAL" clId="{62D0090E-6F80-4EFA-8C66-8CB3BEE58987}" dt="2024-02-09T02:06:14.152" v="3242" actId="478"/>
          <ac:spMkLst>
            <pc:docMk/>
            <pc:sldMk cId="2211270076" sldId="296"/>
            <ac:spMk id="6" creationId="{5FBAF771-1D98-D453-C1D0-8D8F1C59587E}"/>
          </ac:spMkLst>
        </pc:spChg>
        <pc:picChg chg="add mod">
          <ac:chgData name="brad hasseler" userId="be4bef60-b1f4-4839-a32b-703a86d8b804" providerId="ADAL" clId="{62D0090E-6F80-4EFA-8C66-8CB3BEE58987}" dt="2024-02-09T02:15:40.936" v="3445" actId="1076"/>
          <ac:picMkLst>
            <pc:docMk/>
            <pc:sldMk cId="2211270076" sldId="296"/>
            <ac:picMk id="8" creationId="{E415F13B-9C59-7E95-7F55-8F125F7F31A1}"/>
          </ac:picMkLst>
        </pc:picChg>
        <pc:picChg chg="del">
          <ac:chgData name="brad hasseler" userId="be4bef60-b1f4-4839-a32b-703a86d8b804" providerId="ADAL" clId="{62D0090E-6F80-4EFA-8C66-8CB3BEE58987}" dt="2024-02-09T02:06:14.152" v="3242" actId="478"/>
          <ac:picMkLst>
            <pc:docMk/>
            <pc:sldMk cId="2211270076" sldId="296"/>
            <ac:picMk id="9" creationId="{5F9ED918-00A7-8261-51F8-2DCCAFF99052}"/>
          </ac:picMkLst>
        </pc:picChg>
        <pc:picChg chg="add mod">
          <ac:chgData name="brad hasseler" userId="be4bef60-b1f4-4839-a32b-703a86d8b804" providerId="ADAL" clId="{62D0090E-6F80-4EFA-8C66-8CB3BEE58987}" dt="2024-02-09T02:15:56.661" v="3447" actId="571"/>
          <ac:picMkLst>
            <pc:docMk/>
            <pc:sldMk cId="2211270076" sldId="296"/>
            <ac:picMk id="34" creationId="{1A38577E-135E-18E4-DE02-7FEDAABD9EEB}"/>
          </ac:picMkLst>
        </pc:picChg>
        <pc:cxnChg chg="add del">
          <ac:chgData name="brad hasseler" userId="be4bef60-b1f4-4839-a32b-703a86d8b804" providerId="ADAL" clId="{62D0090E-6F80-4EFA-8C66-8CB3BEE58987}" dt="2024-02-09T02:07:31.924" v="3245" actId="11529"/>
          <ac:cxnSpMkLst>
            <pc:docMk/>
            <pc:sldMk cId="2211270076" sldId="296"/>
            <ac:cxnSpMk id="11" creationId="{7BFAD91E-D5E0-9518-FD7E-46D2A12F0954}"/>
          </ac:cxnSpMkLst>
        </pc:cxnChg>
        <pc:cxnChg chg="add mod">
          <ac:chgData name="brad hasseler" userId="be4bef60-b1f4-4839-a32b-703a86d8b804" providerId="ADAL" clId="{62D0090E-6F80-4EFA-8C66-8CB3BEE58987}" dt="2024-02-09T02:07:52.881" v="3248" actId="13822"/>
          <ac:cxnSpMkLst>
            <pc:docMk/>
            <pc:sldMk cId="2211270076" sldId="296"/>
            <ac:cxnSpMk id="13" creationId="{BE4ADD63-1BC1-1457-6197-25D2950AB3CE}"/>
          </ac:cxnSpMkLst>
        </pc:cxnChg>
        <pc:cxnChg chg="add mod">
          <ac:chgData name="brad hasseler" userId="be4bef60-b1f4-4839-a32b-703a86d8b804" providerId="ADAL" clId="{62D0090E-6F80-4EFA-8C66-8CB3BEE58987}" dt="2024-02-09T02:08:14.648" v="3250" actId="1076"/>
          <ac:cxnSpMkLst>
            <pc:docMk/>
            <pc:sldMk cId="2211270076" sldId="296"/>
            <ac:cxnSpMk id="14" creationId="{34D32E5E-F641-F608-311D-C771F6DE9A22}"/>
          </ac:cxnSpMkLst>
        </pc:cxnChg>
        <pc:cxnChg chg="add mod">
          <ac:chgData name="brad hasseler" userId="be4bef60-b1f4-4839-a32b-703a86d8b804" providerId="ADAL" clId="{62D0090E-6F80-4EFA-8C66-8CB3BEE58987}" dt="2024-02-09T02:08:33.260" v="3252" actId="1076"/>
          <ac:cxnSpMkLst>
            <pc:docMk/>
            <pc:sldMk cId="2211270076" sldId="296"/>
            <ac:cxnSpMk id="15" creationId="{B1073D80-98C0-1D5F-AAD2-E8EEF4BC6F8C}"/>
          </ac:cxnSpMkLst>
        </pc:cxnChg>
        <pc:cxnChg chg="add mod">
          <ac:chgData name="brad hasseler" userId="be4bef60-b1f4-4839-a32b-703a86d8b804" providerId="ADAL" clId="{62D0090E-6F80-4EFA-8C66-8CB3BEE58987}" dt="2024-02-09T02:09:04.924" v="3254" actId="1076"/>
          <ac:cxnSpMkLst>
            <pc:docMk/>
            <pc:sldMk cId="2211270076" sldId="296"/>
            <ac:cxnSpMk id="16" creationId="{39446799-8377-007E-3589-E11BABBA2F0C}"/>
          </ac:cxnSpMkLst>
        </pc:cxnChg>
        <pc:cxnChg chg="add del mod">
          <ac:chgData name="brad hasseler" userId="be4bef60-b1f4-4839-a32b-703a86d8b804" providerId="ADAL" clId="{62D0090E-6F80-4EFA-8C66-8CB3BEE58987}" dt="2024-02-09T02:09:08.498" v="3257" actId="21"/>
          <ac:cxnSpMkLst>
            <pc:docMk/>
            <pc:sldMk cId="2211270076" sldId="296"/>
            <ac:cxnSpMk id="17" creationId="{DC830EB5-0CBA-3C9C-E16B-0C832B97E6E3}"/>
          </ac:cxnSpMkLst>
        </pc:cxnChg>
        <pc:cxnChg chg="add mod">
          <ac:chgData name="brad hasseler" userId="be4bef60-b1f4-4839-a32b-703a86d8b804" providerId="ADAL" clId="{62D0090E-6F80-4EFA-8C66-8CB3BEE58987}" dt="2024-02-09T02:09:09.481" v="3258"/>
          <ac:cxnSpMkLst>
            <pc:docMk/>
            <pc:sldMk cId="2211270076" sldId="296"/>
            <ac:cxnSpMk id="19" creationId="{DC830EB5-0CBA-3C9C-E16B-0C832B97E6E3}"/>
          </ac:cxnSpMkLst>
        </pc:cxnChg>
        <pc:cxnChg chg="add del mod">
          <ac:chgData name="brad hasseler" userId="be4bef60-b1f4-4839-a32b-703a86d8b804" providerId="ADAL" clId="{62D0090E-6F80-4EFA-8C66-8CB3BEE58987}" dt="2024-02-09T02:09:15.613" v="3260" actId="21"/>
          <ac:cxnSpMkLst>
            <pc:docMk/>
            <pc:sldMk cId="2211270076" sldId="296"/>
            <ac:cxnSpMk id="20" creationId="{05DB6692-B14F-4BE0-B6AC-3BA709B596A2}"/>
          </ac:cxnSpMkLst>
        </pc:cxnChg>
        <pc:cxnChg chg="add mod">
          <ac:chgData name="brad hasseler" userId="be4bef60-b1f4-4839-a32b-703a86d8b804" providerId="ADAL" clId="{62D0090E-6F80-4EFA-8C66-8CB3BEE58987}" dt="2024-02-09T02:09:22.054" v="3262" actId="1076"/>
          <ac:cxnSpMkLst>
            <pc:docMk/>
            <pc:sldMk cId="2211270076" sldId="296"/>
            <ac:cxnSpMk id="21" creationId="{FE0C5DF8-33E4-9D28-F056-18201F49E756}"/>
          </ac:cxnSpMkLst>
        </pc:cxnChg>
        <pc:cxnChg chg="add del mod">
          <ac:chgData name="brad hasseler" userId="be4bef60-b1f4-4839-a32b-703a86d8b804" providerId="ADAL" clId="{62D0090E-6F80-4EFA-8C66-8CB3BEE58987}" dt="2024-02-09T02:09:27.237" v="3265" actId="21"/>
          <ac:cxnSpMkLst>
            <pc:docMk/>
            <pc:sldMk cId="2211270076" sldId="296"/>
            <ac:cxnSpMk id="22" creationId="{21FFE0E3-309A-4154-0505-3D132CB69F32}"/>
          </ac:cxnSpMkLst>
        </pc:cxnChg>
        <pc:cxnChg chg="add mod">
          <ac:chgData name="brad hasseler" userId="be4bef60-b1f4-4839-a32b-703a86d8b804" providerId="ADAL" clId="{62D0090E-6F80-4EFA-8C66-8CB3BEE58987}" dt="2024-02-09T02:09:28.590" v="3266"/>
          <ac:cxnSpMkLst>
            <pc:docMk/>
            <pc:sldMk cId="2211270076" sldId="296"/>
            <ac:cxnSpMk id="24" creationId="{21FFE0E3-309A-4154-0505-3D132CB69F32}"/>
          </ac:cxnSpMkLst>
        </pc:cxnChg>
        <pc:cxnChg chg="add mod">
          <ac:chgData name="brad hasseler" userId="be4bef60-b1f4-4839-a32b-703a86d8b804" providerId="ADAL" clId="{62D0090E-6F80-4EFA-8C66-8CB3BEE58987}" dt="2024-02-09T02:09:42.908" v="3268" actId="1076"/>
          <ac:cxnSpMkLst>
            <pc:docMk/>
            <pc:sldMk cId="2211270076" sldId="296"/>
            <ac:cxnSpMk id="25" creationId="{6B343542-9DAC-9B69-C8DD-F142D5ED105E}"/>
          </ac:cxnSpMkLst>
        </pc:cxnChg>
        <pc:cxnChg chg="add mod">
          <ac:chgData name="brad hasseler" userId="be4bef60-b1f4-4839-a32b-703a86d8b804" providerId="ADAL" clId="{62D0090E-6F80-4EFA-8C66-8CB3BEE58987}" dt="2024-02-09T02:09:59.119" v="3271" actId="14100"/>
          <ac:cxnSpMkLst>
            <pc:docMk/>
            <pc:sldMk cId="2211270076" sldId="296"/>
            <ac:cxnSpMk id="26" creationId="{9591F63F-5306-4685-317A-5A9248D8FAA7}"/>
          </ac:cxnSpMkLst>
        </pc:cxnChg>
        <pc:cxnChg chg="add mod">
          <ac:chgData name="brad hasseler" userId="be4bef60-b1f4-4839-a32b-703a86d8b804" providerId="ADAL" clId="{62D0090E-6F80-4EFA-8C66-8CB3BEE58987}" dt="2024-02-09T02:10:06.576" v="3273" actId="1076"/>
          <ac:cxnSpMkLst>
            <pc:docMk/>
            <pc:sldMk cId="2211270076" sldId="296"/>
            <ac:cxnSpMk id="28" creationId="{994C4C4E-4668-DA0B-C6A7-2B4B26A55E74}"/>
          </ac:cxnSpMkLst>
        </pc:cxnChg>
        <pc:cxnChg chg="add mod">
          <ac:chgData name="brad hasseler" userId="be4bef60-b1f4-4839-a32b-703a86d8b804" providerId="ADAL" clId="{62D0090E-6F80-4EFA-8C66-8CB3BEE58987}" dt="2024-02-09T02:10:11.742" v="3275" actId="1076"/>
          <ac:cxnSpMkLst>
            <pc:docMk/>
            <pc:sldMk cId="2211270076" sldId="296"/>
            <ac:cxnSpMk id="29" creationId="{8AA4EB75-0859-1419-F605-B7A9791A6E60}"/>
          </ac:cxnSpMkLst>
        </pc:cxnChg>
        <pc:cxnChg chg="add mod">
          <ac:chgData name="brad hasseler" userId="be4bef60-b1f4-4839-a32b-703a86d8b804" providerId="ADAL" clId="{62D0090E-6F80-4EFA-8C66-8CB3BEE58987}" dt="2024-02-09T02:10:16.877" v="3277" actId="1076"/>
          <ac:cxnSpMkLst>
            <pc:docMk/>
            <pc:sldMk cId="2211270076" sldId="296"/>
            <ac:cxnSpMk id="30" creationId="{CB6450CF-5250-00FB-E071-5D8072C10A26}"/>
          </ac:cxnSpMkLst>
        </pc:cxnChg>
        <pc:cxnChg chg="add mod">
          <ac:chgData name="brad hasseler" userId="be4bef60-b1f4-4839-a32b-703a86d8b804" providerId="ADAL" clId="{62D0090E-6F80-4EFA-8C66-8CB3BEE58987}" dt="2024-02-09T02:10:23.422" v="3279" actId="1076"/>
          <ac:cxnSpMkLst>
            <pc:docMk/>
            <pc:sldMk cId="2211270076" sldId="296"/>
            <ac:cxnSpMk id="31" creationId="{D190F594-3A5D-B816-D845-70B3C34140CB}"/>
          </ac:cxnSpMkLst>
        </pc:cxnChg>
        <pc:cxnChg chg="add mod">
          <ac:chgData name="brad hasseler" userId="be4bef60-b1f4-4839-a32b-703a86d8b804" providerId="ADAL" clId="{62D0090E-6F80-4EFA-8C66-8CB3BEE58987}" dt="2024-02-09T02:10:29.566" v="3281" actId="1076"/>
          <ac:cxnSpMkLst>
            <pc:docMk/>
            <pc:sldMk cId="2211270076" sldId="296"/>
            <ac:cxnSpMk id="32" creationId="{6631ABB7-8060-D577-1413-0D5C46C9CA0B}"/>
          </ac:cxnSpMkLst>
        </pc:cxnChg>
        <pc:cxnChg chg="add mod">
          <ac:chgData name="brad hasseler" userId="be4bef60-b1f4-4839-a32b-703a86d8b804" providerId="ADAL" clId="{62D0090E-6F80-4EFA-8C66-8CB3BEE58987}" dt="2024-02-09T02:10:40.956" v="3283" actId="1076"/>
          <ac:cxnSpMkLst>
            <pc:docMk/>
            <pc:sldMk cId="2211270076" sldId="296"/>
            <ac:cxnSpMk id="33" creationId="{06D02575-CCDB-68A4-4301-B35E716D24FF}"/>
          </ac:cxnSpMkLst>
        </pc:cxnChg>
      </pc:sldChg>
      <pc:sldChg chg="addSp delSp modSp add mod modAnim">
        <pc:chgData name="brad hasseler" userId="be4bef60-b1f4-4839-a32b-703a86d8b804" providerId="ADAL" clId="{62D0090E-6F80-4EFA-8C66-8CB3BEE58987}" dt="2024-02-12T21:06:58.606" v="7207" actId="20577"/>
        <pc:sldMkLst>
          <pc:docMk/>
          <pc:sldMk cId="3789506053" sldId="297"/>
        </pc:sldMkLst>
        <pc:spChg chg="mod">
          <ac:chgData name="brad hasseler" userId="be4bef60-b1f4-4839-a32b-703a86d8b804" providerId="ADAL" clId="{62D0090E-6F80-4EFA-8C66-8CB3BEE58987}" dt="2024-02-12T21:06:58.606" v="7207" actId="20577"/>
          <ac:spMkLst>
            <pc:docMk/>
            <pc:sldMk cId="3789506053" sldId="297"/>
            <ac:spMk id="5" creationId="{4A8EE43B-64AD-DD03-8EA3-4166C4285125}"/>
          </ac:spMkLst>
        </pc:spChg>
        <pc:spChg chg="add del mod">
          <ac:chgData name="brad hasseler" userId="be4bef60-b1f4-4839-a32b-703a86d8b804" providerId="ADAL" clId="{62D0090E-6F80-4EFA-8C66-8CB3BEE58987}" dt="2024-02-12T18:24:16.001" v="6610" actId="478"/>
          <ac:spMkLst>
            <pc:docMk/>
            <pc:sldMk cId="3789506053" sldId="297"/>
            <ac:spMk id="6" creationId="{93ACB20D-9399-3BEE-A9E5-5A364492FF61}"/>
          </ac:spMkLst>
        </pc:spChg>
        <pc:spChg chg="mod">
          <ac:chgData name="brad hasseler" userId="be4bef60-b1f4-4839-a32b-703a86d8b804" providerId="ADAL" clId="{62D0090E-6F80-4EFA-8C66-8CB3BEE58987}" dt="2024-02-09T02:22:48.969" v="3628" actId="20577"/>
          <ac:spMkLst>
            <pc:docMk/>
            <pc:sldMk cId="3789506053" sldId="297"/>
            <ac:spMk id="19" creationId="{8872F61B-2302-4BE6-850F-43EE3F90AC17}"/>
          </ac:spMkLst>
        </pc:spChg>
        <pc:picChg chg="add mod">
          <ac:chgData name="brad hasseler" userId="be4bef60-b1f4-4839-a32b-703a86d8b804" providerId="ADAL" clId="{62D0090E-6F80-4EFA-8C66-8CB3BEE58987}" dt="2024-02-12T15:54:26.278" v="5968" actId="931"/>
          <ac:picMkLst>
            <pc:docMk/>
            <pc:sldMk cId="3789506053" sldId="297"/>
            <ac:picMk id="8" creationId="{6F4D7939-7DE7-17C4-63F8-BA1E0F453FA7}"/>
          </ac:picMkLst>
        </pc:picChg>
        <pc:picChg chg="del">
          <ac:chgData name="brad hasseler" userId="be4bef60-b1f4-4839-a32b-703a86d8b804" providerId="ADAL" clId="{62D0090E-6F80-4EFA-8C66-8CB3BEE58987}" dt="2024-02-12T15:53:37.573" v="5963" actId="478"/>
          <ac:picMkLst>
            <pc:docMk/>
            <pc:sldMk cId="3789506053" sldId="297"/>
            <ac:picMk id="85" creationId="{5D025222-79EB-732F-ADC3-50C8D1D1DA71}"/>
          </ac:picMkLst>
        </pc:picChg>
      </pc:sldChg>
      <pc:sldChg chg="addSp delSp modSp add mod modAnim">
        <pc:chgData name="brad hasseler" userId="be4bef60-b1f4-4839-a32b-703a86d8b804" providerId="ADAL" clId="{62D0090E-6F80-4EFA-8C66-8CB3BEE58987}" dt="2024-02-12T20:56:39.890" v="7131"/>
        <pc:sldMkLst>
          <pc:docMk/>
          <pc:sldMk cId="247204502" sldId="298"/>
        </pc:sldMkLst>
        <pc:spChg chg="mod">
          <ac:chgData name="brad hasseler" userId="be4bef60-b1f4-4839-a32b-703a86d8b804" providerId="ADAL" clId="{62D0090E-6F80-4EFA-8C66-8CB3BEE58987}" dt="2024-02-12T20:06:35.259" v="6827" actId="1076"/>
          <ac:spMkLst>
            <pc:docMk/>
            <pc:sldMk cId="247204502" sldId="298"/>
            <ac:spMk id="19" creationId="{FFE5C538-7217-F4EF-3E21-B09B2A5A5D14}"/>
          </ac:spMkLst>
        </pc:spChg>
        <pc:spChg chg="mod">
          <ac:chgData name="brad hasseler" userId="be4bef60-b1f4-4839-a32b-703a86d8b804" providerId="ADAL" clId="{62D0090E-6F80-4EFA-8C66-8CB3BEE58987}" dt="2024-02-12T20:07:02.729" v="6832" actId="14100"/>
          <ac:spMkLst>
            <pc:docMk/>
            <pc:sldMk cId="247204502" sldId="298"/>
            <ac:spMk id="28" creationId="{0D56E921-5447-96EA-9320-20FD3D2FE6D3}"/>
          </ac:spMkLst>
        </pc:spChg>
        <pc:picChg chg="add mod ord">
          <ac:chgData name="brad hasseler" userId="be4bef60-b1f4-4839-a32b-703a86d8b804" providerId="ADAL" clId="{62D0090E-6F80-4EFA-8C66-8CB3BEE58987}" dt="2024-02-12T20:07:25.512" v="6833" actId="167"/>
          <ac:picMkLst>
            <pc:docMk/>
            <pc:sldMk cId="247204502" sldId="298"/>
            <ac:picMk id="6" creationId="{C16A969D-7A32-D26A-335A-E71071482662}"/>
          </ac:picMkLst>
        </pc:picChg>
        <pc:picChg chg="del">
          <ac:chgData name="brad hasseler" userId="be4bef60-b1f4-4839-a32b-703a86d8b804" providerId="ADAL" clId="{62D0090E-6F80-4EFA-8C66-8CB3BEE58987}" dt="2024-02-11T14:45:29.419" v="4127" actId="478"/>
          <ac:picMkLst>
            <pc:docMk/>
            <pc:sldMk cId="247204502" sldId="298"/>
            <ac:picMk id="8" creationId="{A535C0ED-DB14-DBA1-BEDD-1B7E670FD66C}"/>
          </ac:picMkLst>
        </pc:picChg>
      </pc:sldChg>
      <pc:sldChg chg="add del">
        <pc:chgData name="brad hasseler" userId="be4bef60-b1f4-4839-a32b-703a86d8b804" providerId="ADAL" clId="{62D0090E-6F80-4EFA-8C66-8CB3BEE58987}" dt="2024-02-09T02:27:34.495" v="3837"/>
        <pc:sldMkLst>
          <pc:docMk/>
          <pc:sldMk cId="1243629805" sldId="298"/>
        </pc:sldMkLst>
      </pc:sldChg>
      <pc:sldChg chg="addSp delSp modSp add del mod">
        <pc:chgData name="brad hasseler" userId="be4bef60-b1f4-4839-a32b-703a86d8b804" providerId="ADAL" clId="{62D0090E-6F80-4EFA-8C66-8CB3BEE58987}" dt="2024-02-11T15:06:40.466" v="4378" actId="2696"/>
        <pc:sldMkLst>
          <pc:docMk/>
          <pc:sldMk cId="422345557" sldId="299"/>
        </pc:sldMkLst>
        <pc:spChg chg="add mod">
          <ac:chgData name="brad hasseler" userId="be4bef60-b1f4-4839-a32b-703a86d8b804" providerId="ADAL" clId="{62D0090E-6F80-4EFA-8C66-8CB3BEE58987}" dt="2024-02-11T15:06:28.200" v="4374" actId="478"/>
          <ac:spMkLst>
            <pc:docMk/>
            <pc:sldMk cId="422345557" sldId="299"/>
            <ac:spMk id="6" creationId="{27A9A02A-113B-CD27-0EC5-53E0C9A1D245}"/>
          </ac:spMkLst>
        </pc:spChg>
        <pc:spChg chg="del mod">
          <ac:chgData name="brad hasseler" userId="be4bef60-b1f4-4839-a32b-703a86d8b804" providerId="ADAL" clId="{62D0090E-6F80-4EFA-8C66-8CB3BEE58987}" dt="2024-02-11T15:06:28.200" v="4374" actId="478"/>
          <ac:spMkLst>
            <pc:docMk/>
            <pc:sldMk cId="422345557" sldId="299"/>
            <ac:spMk id="28" creationId="{9BB92102-2415-11FF-DAB0-6205DC44A9E2}"/>
          </ac:spMkLst>
        </pc:spChg>
        <pc:picChg chg="del">
          <ac:chgData name="brad hasseler" userId="be4bef60-b1f4-4839-a32b-703a86d8b804" providerId="ADAL" clId="{62D0090E-6F80-4EFA-8C66-8CB3BEE58987}" dt="2024-02-11T15:06:25.697" v="4372" actId="478"/>
          <ac:picMkLst>
            <pc:docMk/>
            <pc:sldMk cId="422345557" sldId="299"/>
            <ac:picMk id="8" creationId="{6DC5EB7B-A074-BE27-9195-EF232B33D0C0}"/>
          </ac:picMkLst>
        </pc:picChg>
      </pc:sldChg>
      <pc:sldChg chg="modSp add mod modAnim">
        <pc:chgData name="brad hasseler" userId="be4bef60-b1f4-4839-a32b-703a86d8b804" providerId="ADAL" clId="{62D0090E-6F80-4EFA-8C66-8CB3BEE58987}" dt="2024-02-12T20:57:03.696" v="7142"/>
        <pc:sldMkLst>
          <pc:docMk/>
          <pc:sldMk cId="1212841463" sldId="300"/>
        </pc:sldMkLst>
        <pc:spChg chg="mod">
          <ac:chgData name="brad hasseler" userId="be4bef60-b1f4-4839-a32b-703a86d8b804" providerId="ADAL" clId="{62D0090E-6F80-4EFA-8C66-8CB3BEE58987}" dt="2024-02-11T15:07:15.101" v="4426" actId="1076"/>
          <ac:spMkLst>
            <pc:docMk/>
            <pc:sldMk cId="1212841463" sldId="300"/>
            <ac:spMk id="19" creationId="{A4CEEED1-7DB8-D966-1853-574263E91150}"/>
          </ac:spMkLst>
        </pc:spChg>
        <pc:spChg chg="mod">
          <ac:chgData name="brad hasseler" userId="be4bef60-b1f4-4839-a32b-703a86d8b804" providerId="ADAL" clId="{62D0090E-6F80-4EFA-8C66-8CB3BEE58987}" dt="2024-02-12T20:56:52.847" v="7139" actId="5793"/>
          <ac:spMkLst>
            <pc:docMk/>
            <pc:sldMk cId="1212841463" sldId="300"/>
            <ac:spMk id="28" creationId="{A6779AE7-8823-DBB9-F26C-188252F6D9E9}"/>
          </ac:spMkLst>
        </pc:spChg>
      </pc:sldChg>
      <pc:sldChg chg="add del">
        <pc:chgData name="brad hasseler" userId="be4bef60-b1f4-4839-a32b-703a86d8b804" providerId="ADAL" clId="{62D0090E-6F80-4EFA-8C66-8CB3BEE58987}" dt="2024-02-11T15:06:38.291" v="4377" actId="2696"/>
        <pc:sldMkLst>
          <pc:docMk/>
          <pc:sldMk cId="453781042" sldId="301"/>
        </pc:sldMkLst>
      </pc:sldChg>
      <pc:sldChg chg="modSp add mod modAnim">
        <pc:chgData name="brad hasseler" userId="be4bef60-b1f4-4839-a32b-703a86d8b804" providerId="ADAL" clId="{62D0090E-6F80-4EFA-8C66-8CB3BEE58987}" dt="2024-02-12T20:57:20.480" v="7146"/>
        <pc:sldMkLst>
          <pc:docMk/>
          <pc:sldMk cId="1435626340" sldId="301"/>
        </pc:sldMkLst>
        <pc:spChg chg="mod">
          <ac:chgData name="brad hasseler" userId="be4bef60-b1f4-4839-a32b-703a86d8b804" providerId="ADAL" clId="{62D0090E-6F80-4EFA-8C66-8CB3BEE58987}" dt="2024-02-12T12:07:55.553" v="4753" actId="20577"/>
          <ac:spMkLst>
            <pc:docMk/>
            <pc:sldMk cId="1435626340" sldId="301"/>
            <ac:spMk id="19" creationId="{00C509CC-07CB-02A3-FC44-25BEB271EFE4}"/>
          </ac:spMkLst>
        </pc:spChg>
        <pc:spChg chg="mod">
          <ac:chgData name="brad hasseler" userId="be4bef60-b1f4-4839-a32b-703a86d8b804" providerId="ADAL" clId="{62D0090E-6F80-4EFA-8C66-8CB3BEE58987}" dt="2024-02-12T12:16:19.638" v="4928" actId="20577"/>
          <ac:spMkLst>
            <pc:docMk/>
            <pc:sldMk cId="1435626340" sldId="301"/>
            <ac:spMk id="28" creationId="{5E7E05CD-279B-944E-E4DC-304652BBD054}"/>
          </ac:spMkLst>
        </pc:spChg>
      </pc:sldChg>
      <pc:sldChg chg="addSp delSp modSp add mod modClrScheme modAnim chgLayout">
        <pc:chgData name="brad hasseler" userId="be4bef60-b1f4-4839-a32b-703a86d8b804" providerId="ADAL" clId="{62D0090E-6F80-4EFA-8C66-8CB3BEE58987}" dt="2024-02-12T21:07:04.657" v="7211" actId="20577"/>
        <pc:sldMkLst>
          <pc:docMk/>
          <pc:sldMk cId="3786842252" sldId="302"/>
        </pc:sldMkLst>
        <pc:spChg chg="mod">
          <ac:chgData name="brad hasseler" userId="be4bef60-b1f4-4839-a32b-703a86d8b804" providerId="ADAL" clId="{62D0090E-6F80-4EFA-8C66-8CB3BEE58987}" dt="2024-02-12T13:43:20.286" v="5448" actId="207"/>
          <ac:spMkLst>
            <pc:docMk/>
            <pc:sldMk cId="3786842252" sldId="302"/>
            <ac:spMk id="3" creationId="{5A457830-071C-1D6E-CEC4-E36E89F1A60A}"/>
          </ac:spMkLst>
        </pc:spChg>
        <pc:spChg chg="mod">
          <ac:chgData name="brad hasseler" userId="be4bef60-b1f4-4839-a32b-703a86d8b804" providerId="ADAL" clId="{62D0090E-6F80-4EFA-8C66-8CB3BEE58987}" dt="2024-02-12T13:43:17.497" v="5447" actId="207"/>
          <ac:spMkLst>
            <pc:docMk/>
            <pc:sldMk cId="3786842252" sldId="302"/>
            <ac:spMk id="4" creationId="{140F3462-C558-B61C-7DC8-1E57B5F81919}"/>
          </ac:spMkLst>
        </pc:spChg>
        <pc:spChg chg="mod">
          <ac:chgData name="brad hasseler" userId="be4bef60-b1f4-4839-a32b-703a86d8b804" providerId="ADAL" clId="{62D0090E-6F80-4EFA-8C66-8CB3BEE58987}" dt="2024-02-12T21:07:04.657" v="7211" actId="20577"/>
          <ac:spMkLst>
            <pc:docMk/>
            <pc:sldMk cId="3786842252" sldId="302"/>
            <ac:spMk id="5" creationId="{0FEACE20-DB80-006E-AD53-0BA60282D11D}"/>
          </ac:spMkLst>
        </pc:spChg>
        <pc:spChg chg="add del mod">
          <ac:chgData name="brad hasseler" userId="be4bef60-b1f4-4839-a32b-703a86d8b804" providerId="ADAL" clId="{62D0090E-6F80-4EFA-8C66-8CB3BEE58987}" dt="2024-02-12T13:31:55.931" v="5127" actId="478"/>
          <ac:spMkLst>
            <pc:docMk/>
            <pc:sldMk cId="3786842252" sldId="302"/>
            <ac:spMk id="6" creationId="{341B908D-91B7-CE3A-F8F0-403D771D869A}"/>
          </ac:spMkLst>
        </pc:spChg>
        <pc:spChg chg="mod ord">
          <ac:chgData name="brad hasseler" userId="be4bef60-b1f4-4839-a32b-703a86d8b804" providerId="ADAL" clId="{62D0090E-6F80-4EFA-8C66-8CB3BEE58987}" dt="2024-02-12T13:39:27.960" v="5422" actId="1076"/>
          <ac:spMkLst>
            <pc:docMk/>
            <pc:sldMk cId="3786842252" sldId="302"/>
            <ac:spMk id="18" creationId="{60522E88-A388-5DC2-47EA-04A7AB352479}"/>
          </ac:spMkLst>
        </pc:spChg>
        <pc:spChg chg="mod ord">
          <ac:chgData name="brad hasseler" userId="be4bef60-b1f4-4839-a32b-703a86d8b804" providerId="ADAL" clId="{62D0090E-6F80-4EFA-8C66-8CB3BEE58987}" dt="2024-02-12T13:43:33.460" v="5449" actId="115"/>
          <ac:spMkLst>
            <pc:docMk/>
            <pc:sldMk cId="3786842252" sldId="302"/>
            <ac:spMk id="19" creationId="{CB148CE8-7830-C997-F23A-75A662198F97}"/>
          </ac:spMkLst>
        </pc:spChg>
        <pc:picChg chg="add del mod ord">
          <ac:chgData name="brad hasseler" userId="be4bef60-b1f4-4839-a32b-703a86d8b804" providerId="ADAL" clId="{62D0090E-6F80-4EFA-8C66-8CB3BEE58987}" dt="2024-02-12T13:42:50.388" v="5438" actId="478"/>
          <ac:picMkLst>
            <pc:docMk/>
            <pc:sldMk cId="3786842252" sldId="302"/>
            <ac:picMk id="8" creationId="{137EC83C-39C5-DD19-4C44-95287F0B655A}"/>
          </ac:picMkLst>
        </pc:picChg>
        <pc:picChg chg="add mod">
          <ac:chgData name="brad hasseler" userId="be4bef60-b1f4-4839-a32b-703a86d8b804" providerId="ADAL" clId="{62D0090E-6F80-4EFA-8C66-8CB3BEE58987}" dt="2024-02-12T13:43:14.184" v="5446" actId="1076"/>
          <ac:picMkLst>
            <pc:docMk/>
            <pc:sldMk cId="3786842252" sldId="302"/>
            <ac:picMk id="9" creationId="{142CE8A4-6916-B608-0888-8C64B394ABCB}"/>
          </ac:picMkLst>
        </pc:picChg>
        <pc:picChg chg="del">
          <ac:chgData name="brad hasseler" userId="be4bef60-b1f4-4839-a32b-703a86d8b804" providerId="ADAL" clId="{62D0090E-6F80-4EFA-8C66-8CB3BEE58987}" dt="2024-02-12T13:31:54.189" v="5126" actId="478"/>
          <ac:picMkLst>
            <pc:docMk/>
            <pc:sldMk cId="3786842252" sldId="302"/>
            <ac:picMk id="85" creationId="{6D976BBD-1B7F-5E39-3086-36E4EBF70BDF}"/>
          </ac:picMkLst>
        </pc:picChg>
      </pc:sldChg>
      <pc:sldChg chg="modSp add mod ord modAnim">
        <pc:chgData name="brad hasseler" userId="be4bef60-b1f4-4839-a32b-703a86d8b804" providerId="ADAL" clId="{62D0090E-6F80-4EFA-8C66-8CB3BEE58987}" dt="2024-02-12T21:04:46.380" v="7199"/>
        <pc:sldMkLst>
          <pc:docMk/>
          <pc:sldMk cId="3527738228" sldId="303"/>
        </pc:sldMkLst>
        <pc:spChg chg="mod">
          <ac:chgData name="brad hasseler" userId="be4bef60-b1f4-4839-a32b-703a86d8b804" providerId="ADAL" clId="{62D0090E-6F80-4EFA-8C66-8CB3BEE58987}" dt="2024-02-12T14:53:12.127" v="5665" actId="692"/>
          <ac:spMkLst>
            <pc:docMk/>
            <pc:sldMk cId="3527738228" sldId="303"/>
            <ac:spMk id="15" creationId="{7ABE3A8B-A7D8-A941-1F7E-2B566EDBCC8D}"/>
          </ac:spMkLst>
        </pc:spChg>
        <pc:spChg chg="mod">
          <ac:chgData name="brad hasseler" userId="be4bef60-b1f4-4839-a32b-703a86d8b804" providerId="ADAL" clId="{62D0090E-6F80-4EFA-8C66-8CB3BEE58987}" dt="2024-02-12T14:53:07.969" v="5664" actId="692"/>
          <ac:spMkLst>
            <pc:docMk/>
            <pc:sldMk cId="3527738228" sldId="303"/>
            <ac:spMk id="16" creationId="{BDAE00D1-0EE1-A6E3-39B4-8A7B8AD16BE0}"/>
          </ac:spMkLst>
        </pc:spChg>
        <pc:spChg chg="mod">
          <ac:chgData name="brad hasseler" userId="be4bef60-b1f4-4839-a32b-703a86d8b804" providerId="ADAL" clId="{62D0090E-6F80-4EFA-8C66-8CB3BEE58987}" dt="2024-02-12T14:53:17.921" v="5666" actId="207"/>
          <ac:spMkLst>
            <pc:docMk/>
            <pc:sldMk cId="3527738228" sldId="303"/>
            <ac:spMk id="17" creationId="{5F73F832-B640-8C6D-17AE-4D67C72DFE39}"/>
          </ac:spMkLst>
        </pc:spChg>
        <pc:spChg chg="mod">
          <ac:chgData name="brad hasseler" userId="be4bef60-b1f4-4839-a32b-703a86d8b804" providerId="ADAL" clId="{62D0090E-6F80-4EFA-8C66-8CB3BEE58987}" dt="2024-02-12T14:56:02.383" v="5673" actId="1076"/>
          <ac:spMkLst>
            <pc:docMk/>
            <pc:sldMk cId="3527738228" sldId="303"/>
            <ac:spMk id="18" creationId="{15BD754D-DBAC-9FDC-A1CB-F92B8CD8D54C}"/>
          </ac:spMkLst>
        </pc:spChg>
        <pc:spChg chg="mod">
          <ac:chgData name="brad hasseler" userId="be4bef60-b1f4-4839-a32b-703a86d8b804" providerId="ADAL" clId="{62D0090E-6F80-4EFA-8C66-8CB3BEE58987}" dt="2024-02-12T14:56:09.896" v="5677" actId="692"/>
          <ac:spMkLst>
            <pc:docMk/>
            <pc:sldMk cId="3527738228" sldId="303"/>
            <ac:spMk id="19" creationId="{D01A3475-6105-E78B-3FB3-ACD293A6AB54}"/>
          </ac:spMkLst>
        </pc:spChg>
        <pc:spChg chg="mod">
          <ac:chgData name="brad hasseler" userId="be4bef60-b1f4-4839-a32b-703a86d8b804" providerId="ADAL" clId="{62D0090E-6F80-4EFA-8C66-8CB3BEE58987}" dt="2024-02-12T14:56:20.293" v="5680" actId="207"/>
          <ac:spMkLst>
            <pc:docMk/>
            <pc:sldMk cId="3527738228" sldId="303"/>
            <ac:spMk id="20" creationId="{E77DF1F3-DB02-3EE5-D683-1E886C0F7172}"/>
          </ac:spMkLst>
        </pc:spChg>
      </pc:sldChg>
      <pc:sldChg chg="addSp delSp modSp add mod modAnim">
        <pc:chgData name="brad hasseler" userId="be4bef60-b1f4-4839-a32b-703a86d8b804" providerId="ADAL" clId="{62D0090E-6F80-4EFA-8C66-8CB3BEE58987}" dt="2024-02-12T20:52:15.521" v="7098"/>
        <pc:sldMkLst>
          <pc:docMk/>
          <pc:sldMk cId="2703720549" sldId="304"/>
        </pc:sldMkLst>
        <pc:spChg chg="mod ord">
          <ac:chgData name="brad hasseler" userId="be4bef60-b1f4-4839-a32b-703a86d8b804" providerId="ADAL" clId="{62D0090E-6F80-4EFA-8C66-8CB3BEE58987}" dt="2024-02-12T15:09:17.257" v="5803" actId="1076"/>
          <ac:spMkLst>
            <pc:docMk/>
            <pc:sldMk cId="2703720549" sldId="304"/>
            <ac:spMk id="4" creationId="{AC275405-B7EA-3EB4-938C-9AE57E5FB959}"/>
          </ac:spMkLst>
        </pc:spChg>
        <pc:spChg chg="mod ord">
          <ac:chgData name="brad hasseler" userId="be4bef60-b1f4-4839-a32b-703a86d8b804" providerId="ADAL" clId="{62D0090E-6F80-4EFA-8C66-8CB3BEE58987}" dt="2024-02-12T15:09:04.924" v="5801" actId="207"/>
          <ac:spMkLst>
            <pc:docMk/>
            <pc:sldMk cId="2703720549" sldId="304"/>
            <ac:spMk id="5" creationId="{CD654A63-7C06-DF9F-C26B-B2E52DBF0533}"/>
          </ac:spMkLst>
        </pc:spChg>
        <pc:spChg chg="add del mod">
          <ac:chgData name="brad hasseler" userId="be4bef60-b1f4-4839-a32b-703a86d8b804" providerId="ADAL" clId="{62D0090E-6F80-4EFA-8C66-8CB3BEE58987}" dt="2024-02-12T15:07:32.709" v="5787" actId="478"/>
          <ac:spMkLst>
            <pc:docMk/>
            <pc:sldMk cId="2703720549" sldId="304"/>
            <ac:spMk id="6" creationId="{958E1C9B-35B5-B7C5-F6E4-2A8389717241}"/>
          </ac:spMkLst>
        </pc:spChg>
        <pc:spChg chg="add mod">
          <ac:chgData name="brad hasseler" userId="be4bef60-b1f4-4839-a32b-703a86d8b804" providerId="ADAL" clId="{62D0090E-6F80-4EFA-8C66-8CB3BEE58987}" dt="2024-02-12T15:10:22.716" v="5844" actId="20577"/>
          <ac:spMkLst>
            <pc:docMk/>
            <pc:sldMk cId="2703720549" sldId="304"/>
            <ac:spMk id="9" creationId="{92A31C04-358B-5FD6-CBC3-0D699F5CBEFB}"/>
          </ac:spMkLst>
        </pc:spChg>
        <pc:spChg chg="del">
          <ac:chgData name="brad hasseler" userId="be4bef60-b1f4-4839-a32b-703a86d8b804" providerId="ADAL" clId="{62D0090E-6F80-4EFA-8C66-8CB3BEE58987}" dt="2024-02-12T15:07:30.786" v="5786" actId="478"/>
          <ac:spMkLst>
            <pc:docMk/>
            <pc:sldMk cId="2703720549" sldId="304"/>
            <ac:spMk id="19" creationId="{EDEA5613-48BF-1018-46A9-6A30F3C10E13}"/>
          </ac:spMkLst>
        </pc:spChg>
        <pc:spChg chg="mod">
          <ac:chgData name="brad hasseler" userId="be4bef60-b1f4-4839-a32b-703a86d8b804" providerId="ADAL" clId="{62D0090E-6F80-4EFA-8C66-8CB3BEE58987}" dt="2024-02-12T15:11:21.643" v="5884" actId="20577"/>
          <ac:spMkLst>
            <pc:docMk/>
            <pc:sldMk cId="2703720549" sldId="304"/>
            <ac:spMk id="28" creationId="{F5FDFBF9-B7D9-57C0-845D-BCBF5A33842C}"/>
          </ac:spMkLst>
        </pc:spChg>
        <pc:picChg chg="add mod">
          <ac:chgData name="brad hasseler" userId="be4bef60-b1f4-4839-a32b-703a86d8b804" providerId="ADAL" clId="{62D0090E-6F80-4EFA-8C66-8CB3BEE58987}" dt="2024-02-12T15:09:10.090" v="5802" actId="1076"/>
          <ac:picMkLst>
            <pc:docMk/>
            <pc:sldMk cId="2703720549" sldId="304"/>
            <ac:picMk id="7" creationId="{AE1C9991-3313-5D81-A904-028C9EFEC5E3}"/>
          </ac:picMkLst>
        </pc:picChg>
        <pc:picChg chg="del">
          <ac:chgData name="brad hasseler" userId="be4bef60-b1f4-4839-a32b-703a86d8b804" providerId="ADAL" clId="{62D0090E-6F80-4EFA-8C66-8CB3BEE58987}" dt="2024-02-12T15:07:07.071" v="5784" actId="478"/>
          <ac:picMkLst>
            <pc:docMk/>
            <pc:sldMk cId="2703720549" sldId="304"/>
            <ac:picMk id="8" creationId="{757EAFF6-D056-F353-97EB-72B2286CCAB1}"/>
          </ac:picMkLst>
        </pc:picChg>
      </pc:sldChg>
      <pc:sldChg chg="addSp delSp modSp add mod ord">
        <pc:chgData name="brad hasseler" userId="be4bef60-b1f4-4839-a32b-703a86d8b804" providerId="ADAL" clId="{62D0090E-6F80-4EFA-8C66-8CB3BEE58987}" dt="2024-02-14T01:26:21.341" v="7229"/>
        <pc:sldMkLst>
          <pc:docMk/>
          <pc:sldMk cId="2722718849" sldId="305"/>
        </pc:sldMkLst>
        <pc:spChg chg="del">
          <ac:chgData name="brad hasseler" userId="be4bef60-b1f4-4839-a32b-703a86d8b804" providerId="ADAL" clId="{62D0090E-6F80-4EFA-8C66-8CB3BEE58987}" dt="2024-02-12T16:22:28.985" v="6427" actId="478"/>
          <ac:spMkLst>
            <pc:docMk/>
            <pc:sldMk cId="2722718849" sldId="305"/>
            <ac:spMk id="4" creationId="{7E0D110A-3C03-1D47-E9FC-3070044196EE}"/>
          </ac:spMkLst>
        </pc:spChg>
        <pc:spChg chg="add mod">
          <ac:chgData name="brad hasseler" userId="be4bef60-b1f4-4839-a32b-703a86d8b804" providerId="ADAL" clId="{62D0090E-6F80-4EFA-8C66-8CB3BEE58987}" dt="2024-02-12T20:27:09.829" v="7091" actId="207"/>
          <ac:spMkLst>
            <pc:docMk/>
            <pc:sldMk cId="2722718849" sldId="305"/>
            <ac:spMk id="7" creationId="{4058B152-0064-2513-737C-BA525EC47C9F}"/>
          </ac:spMkLst>
        </pc:spChg>
        <pc:spChg chg="mod">
          <ac:chgData name="brad hasseler" userId="be4bef60-b1f4-4839-a32b-703a86d8b804" providerId="ADAL" clId="{62D0090E-6F80-4EFA-8C66-8CB3BEE58987}" dt="2024-02-12T16:19:24.282" v="6140" actId="14100"/>
          <ac:spMkLst>
            <pc:docMk/>
            <pc:sldMk cId="2722718849" sldId="305"/>
            <ac:spMk id="31" creationId="{15AD9DFF-2930-7CA3-7123-B2C4654D0674}"/>
          </ac:spMkLst>
        </pc:spChg>
        <pc:spChg chg="mod">
          <ac:chgData name="brad hasseler" userId="be4bef60-b1f4-4839-a32b-703a86d8b804" providerId="ADAL" clId="{62D0090E-6F80-4EFA-8C66-8CB3BEE58987}" dt="2024-02-12T16:21:58.086" v="6424" actId="14100"/>
          <ac:spMkLst>
            <pc:docMk/>
            <pc:sldMk cId="2722718849" sldId="305"/>
            <ac:spMk id="32" creationId="{EEDD3671-2580-2474-D483-83707D13690E}"/>
          </ac:spMkLst>
        </pc:spChg>
        <pc:picChg chg="add mod">
          <ac:chgData name="brad hasseler" userId="be4bef60-b1f4-4839-a32b-703a86d8b804" providerId="ADAL" clId="{62D0090E-6F80-4EFA-8C66-8CB3BEE58987}" dt="2024-02-12T16:23:35.271" v="6432" actId="14100"/>
          <ac:picMkLst>
            <pc:docMk/>
            <pc:sldMk cId="2722718849" sldId="305"/>
            <ac:picMk id="6" creationId="{4219CF7E-0D44-46F6-3EB7-D3C236F9D8C9}"/>
          </ac:picMkLst>
        </pc:picChg>
        <pc:picChg chg="mod modCrop">
          <ac:chgData name="brad hasseler" userId="be4bef60-b1f4-4839-a32b-703a86d8b804" providerId="ADAL" clId="{62D0090E-6F80-4EFA-8C66-8CB3BEE58987}" dt="2024-02-12T17:46:40.894" v="6576" actId="732"/>
          <ac:picMkLst>
            <pc:docMk/>
            <pc:sldMk cId="2722718849" sldId="305"/>
            <ac:picMk id="87" creationId="{BBD2E68C-2F16-881B-F9DB-A1D4000152F8}"/>
          </ac:picMkLst>
        </pc:picChg>
      </pc:sldChg>
      <pc:sldChg chg="addSp delSp modSp add mod modAnim">
        <pc:chgData name="brad hasseler" userId="be4bef60-b1f4-4839-a32b-703a86d8b804" providerId="ADAL" clId="{62D0090E-6F80-4EFA-8C66-8CB3BEE58987}" dt="2024-02-12T21:07:09.431" v="7215" actId="20577"/>
        <pc:sldMkLst>
          <pc:docMk/>
          <pc:sldMk cId="929578704" sldId="306"/>
        </pc:sldMkLst>
        <pc:spChg chg="mod">
          <ac:chgData name="brad hasseler" userId="be4bef60-b1f4-4839-a32b-703a86d8b804" providerId="ADAL" clId="{62D0090E-6F80-4EFA-8C66-8CB3BEE58987}" dt="2024-02-12T21:07:09.431" v="7215" actId="20577"/>
          <ac:spMkLst>
            <pc:docMk/>
            <pc:sldMk cId="929578704" sldId="306"/>
            <ac:spMk id="5" creationId="{1724B9F9-903B-5B4F-A1E6-CDC1BF2CB037}"/>
          </ac:spMkLst>
        </pc:spChg>
        <pc:spChg chg="add del mod">
          <ac:chgData name="brad hasseler" userId="be4bef60-b1f4-4839-a32b-703a86d8b804" providerId="ADAL" clId="{62D0090E-6F80-4EFA-8C66-8CB3BEE58987}" dt="2024-02-12T20:01:03.402" v="6644" actId="478"/>
          <ac:spMkLst>
            <pc:docMk/>
            <pc:sldMk cId="929578704" sldId="306"/>
            <ac:spMk id="6" creationId="{69DCE1C6-A2D0-D0D0-47EF-CD61BFCFCF51}"/>
          </ac:spMkLst>
        </pc:spChg>
        <pc:spChg chg="mod">
          <ac:chgData name="brad hasseler" userId="be4bef60-b1f4-4839-a32b-703a86d8b804" providerId="ADAL" clId="{62D0090E-6F80-4EFA-8C66-8CB3BEE58987}" dt="2024-02-12T20:00:18.293" v="6636" actId="14100"/>
          <ac:spMkLst>
            <pc:docMk/>
            <pc:sldMk cId="929578704" sldId="306"/>
            <ac:spMk id="16" creationId="{95118579-08A7-4023-3AB6-798FE00ACE25}"/>
          </ac:spMkLst>
        </pc:spChg>
        <pc:spChg chg="mod">
          <ac:chgData name="brad hasseler" userId="be4bef60-b1f4-4839-a32b-703a86d8b804" providerId="ADAL" clId="{62D0090E-6F80-4EFA-8C66-8CB3BEE58987}" dt="2024-02-12T20:17:17.505" v="7083" actId="20577"/>
          <ac:spMkLst>
            <pc:docMk/>
            <pc:sldMk cId="929578704" sldId="306"/>
            <ac:spMk id="17" creationId="{9103D679-A885-5212-E2EE-2444FDAF7EEB}"/>
          </ac:spMkLst>
        </pc:spChg>
        <pc:picChg chg="del mod">
          <ac:chgData name="brad hasseler" userId="be4bef60-b1f4-4839-a32b-703a86d8b804" providerId="ADAL" clId="{62D0090E-6F80-4EFA-8C66-8CB3BEE58987}" dt="2024-02-12T20:00:58.980" v="6643" actId="478"/>
          <ac:picMkLst>
            <pc:docMk/>
            <pc:sldMk cId="929578704" sldId="306"/>
            <ac:picMk id="150" creationId="{6A2F67FF-529B-B070-8BA0-0BBF8E0BA6C7}"/>
          </ac:picMkLst>
        </pc:picChg>
      </pc:sldChg>
      <pc:sldChg chg="modSp add mod modAnim">
        <pc:chgData name="brad hasseler" userId="be4bef60-b1f4-4839-a32b-703a86d8b804" providerId="ADAL" clId="{62D0090E-6F80-4EFA-8C66-8CB3BEE58987}" dt="2024-02-12T21:07:18.398" v="7220" actId="20577"/>
        <pc:sldMkLst>
          <pc:docMk/>
          <pc:sldMk cId="4092899631" sldId="307"/>
        </pc:sldMkLst>
        <pc:spChg chg="mod">
          <ac:chgData name="brad hasseler" userId="be4bef60-b1f4-4839-a32b-703a86d8b804" providerId="ADAL" clId="{62D0090E-6F80-4EFA-8C66-8CB3BEE58987}" dt="2024-02-12T21:07:18.398" v="7220" actId="20577"/>
          <ac:spMkLst>
            <pc:docMk/>
            <pc:sldMk cId="4092899631" sldId="307"/>
            <ac:spMk id="5" creationId="{68706A5A-22C7-29AA-99D9-931A6F1A3960}"/>
          </ac:spMkLst>
        </pc:spChg>
        <pc:spChg chg="mod">
          <ac:chgData name="brad hasseler" userId="be4bef60-b1f4-4839-a32b-703a86d8b804" providerId="ADAL" clId="{62D0090E-6F80-4EFA-8C66-8CB3BEE58987}" dt="2024-02-12T20:17:05.747" v="7072" actId="20577"/>
          <ac:spMkLst>
            <pc:docMk/>
            <pc:sldMk cId="4092899631" sldId="307"/>
            <ac:spMk id="17" creationId="{17B8CE3D-8AAC-9CBA-A909-0E4A7F2CAE42}"/>
          </ac:spMkLst>
        </pc:spChg>
      </pc:sldChg>
      <pc:sldChg chg="add">
        <pc:chgData name="brad hasseler" userId="be4bef60-b1f4-4839-a32b-703a86d8b804" providerId="ADAL" clId="{62D0090E-6F80-4EFA-8C66-8CB3BEE58987}" dt="2024-02-12T20:18:24.345" v="7084"/>
        <pc:sldMkLst>
          <pc:docMk/>
          <pc:sldMk cId="1458589884" sldId="30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Percent of Commercial</a:t>
            </a:r>
            <a:r>
              <a:rPr lang="en-US" sz="2400" baseline="0" dirty="0"/>
              <a:t> Meters With Backflow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593188656296011"/>
          <c:y val="7.5785251192758654E-2"/>
          <c:w val="0.5691446983761177"/>
          <c:h val="0.9037961678986145"/>
        </c:manualLayout>
      </c:layout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'[PWS Stats and Data.xlsx]Sheet2'!$B$2:$B$196</c:f>
              <c:numCache>
                <c:formatCode>0%</c:formatCode>
                <c:ptCount val="195"/>
                <c:pt idx="0">
                  <c:v>0</c:v>
                </c:pt>
                <c:pt idx="1">
                  <c:v>9.0676883780332063E-2</c:v>
                </c:pt>
                <c:pt idx="2">
                  <c:v>0.14540816326530612</c:v>
                </c:pt>
                <c:pt idx="3">
                  <c:v>0.2011747430249633</c:v>
                </c:pt>
                <c:pt idx="4">
                  <c:v>0.24219910846953938</c:v>
                </c:pt>
                <c:pt idx="5">
                  <c:v>0.25473484848484851</c:v>
                </c:pt>
                <c:pt idx="6">
                  <c:v>0.27375047691720716</c:v>
                </c:pt>
                <c:pt idx="7">
                  <c:v>0.31504702194357365</c:v>
                </c:pt>
                <c:pt idx="8">
                  <c:v>0.33217993079584773</c:v>
                </c:pt>
                <c:pt idx="9">
                  <c:v>0.36977186311787075</c:v>
                </c:pt>
                <c:pt idx="10">
                  <c:v>0.37031802120141344</c:v>
                </c:pt>
                <c:pt idx="11">
                  <c:v>0.37681159420289856</c:v>
                </c:pt>
                <c:pt idx="12">
                  <c:v>0.38968481375358166</c:v>
                </c:pt>
                <c:pt idx="13">
                  <c:v>0.39112343966712898</c:v>
                </c:pt>
                <c:pt idx="14">
                  <c:v>0.39603024574669188</c:v>
                </c:pt>
                <c:pt idx="15">
                  <c:v>0.40530973451327434</c:v>
                </c:pt>
                <c:pt idx="16">
                  <c:v>0.42328874901652241</c:v>
                </c:pt>
                <c:pt idx="17">
                  <c:v>0.43700558273877527</c:v>
                </c:pt>
                <c:pt idx="18">
                  <c:v>0.45125553914327915</c:v>
                </c:pt>
                <c:pt idx="19">
                  <c:v>0.45602852203975802</c:v>
                </c:pt>
                <c:pt idx="20">
                  <c:v>0.45941807044410415</c:v>
                </c:pt>
                <c:pt idx="21">
                  <c:v>0.482421875</c:v>
                </c:pt>
                <c:pt idx="22">
                  <c:v>0.48548914088026141</c:v>
                </c:pt>
                <c:pt idx="23">
                  <c:v>0.48751835535976507</c:v>
                </c:pt>
                <c:pt idx="24">
                  <c:v>0.49067621020907892</c:v>
                </c:pt>
                <c:pt idx="25">
                  <c:v>0.51719576719576721</c:v>
                </c:pt>
                <c:pt idx="26">
                  <c:v>0.52834814587802637</c:v>
                </c:pt>
                <c:pt idx="27">
                  <c:v>0.5397002353524093</c:v>
                </c:pt>
                <c:pt idx="28">
                  <c:v>0.55411954765751215</c:v>
                </c:pt>
                <c:pt idx="29">
                  <c:v>0.56300236406619386</c:v>
                </c:pt>
                <c:pt idx="30">
                  <c:v>0.5745156482861401</c:v>
                </c:pt>
                <c:pt idx="31">
                  <c:v>0.5859051128512206</c:v>
                </c:pt>
                <c:pt idx="32">
                  <c:v>0.5897079276773296</c:v>
                </c:pt>
                <c:pt idx="33">
                  <c:v>0.59740259740259738</c:v>
                </c:pt>
                <c:pt idx="34">
                  <c:v>0.60795939086294415</c:v>
                </c:pt>
                <c:pt idx="35">
                  <c:v>0.61504424778761058</c:v>
                </c:pt>
                <c:pt idx="36">
                  <c:v>0.61627958810680694</c:v>
                </c:pt>
                <c:pt idx="37">
                  <c:v>0.61971500615727437</c:v>
                </c:pt>
                <c:pt idx="38">
                  <c:v>0.63283582089552237</c:v>
                </c:pt>
                <c:pt idx="39">
                  <c:v>0.65873015873015872</c:v>
                </c:pt>
                <c:pt idx="40">
                  <c:v>0.66403654485049834</c:v>
                </c:pt>
                <c:pt idx="41">
                  <c:v>0.66639806607574537</c:v>
                </c:pt>
                <c:pt idx="42">
                  <c:v>0.66885277995301484</c:v>
                </c:pt>
                <c:pt idx="43">
                  <c:v>0.67489761503252232</c:v>
                </c:pt>
                <c:pt idx="44">
                  <c:v>0.67491856677524431</c:v>
                </c:pt>
                <c:pt idx="45">
                  <c:v>0.67604950254792529</c:v>
                </c:pt>
                <c:pt idx="46">
                  <c:v>0.67685874820331893</c:v>
                </c:pt>
                <c:pt idx="47">
                  <c:v>0.68478260869565222</c:v>
                </c:pt>
                <c:pt idx="48">
                  <c:v>0.68731938137127246</c:v>
                </c:pt>
                <c:pt idx="49">
                  <c:v>0.68782383419689119</c:v>
                </c:pt>
                <c:pt idx="50">
                  <c:v>0.68791946308724827</c:v>
                </c:pt>
                <c:pt idx="51">
                  <c:v>0.68806983511154218</c:v>
                </c:pt>
                <c:pt idx="52">
                  <c:v>0.6960132890365448</c:v>
                </c:pt>
                <c:pt idx="53">
                  <c:v>0.69698285218146294</c:v>
                </c:pt>
                <c:pt idx="54">
                  <c:v>0.70774091627172198</c:v>
                </c:pt>
                <c:pt idx="55">
                  <c:v>0.7079347214406303</c:v>
                </c:pt>
                <c:pt idx="56">
                  <c:v>0.72156726768377255</c:v>
                </c:pt>
                <c:pt idx="57">
                  <c:v>0.74593716143011912</c:v>
                </c:pt>
                <c:pt idx="58">
                  <c:v>0.74653908794788271</c:v>
                </c:pt>
                <c:pt idx="59">
                  <c:v>0.76037588097102582</c:v>
                </c:pt>
                <c:pt idx="60">
                  <c:v>0.78434782608695652</c:v>
                </c:pt>
                <c:pt idx="61">
                  <c:v>0.7944641317881429</c:v>
                </c:pt>
                <c:pt idx="62">
                  <c:v>0.806949806949807</c:v>
                </c:pt>
                <c:pt idx="63">
                  <c:v>0.8107692307692308</c:v>
                </c:pt>
                <c:pt idx="64">
                  <c:v>0.82278481012658233</c:v>
                </c:pt>
                <c:pt idx="65">
                  <c:v>0.83185258308654164</c:v>
                </c:pt>
                <c:pt idx="66">
                  <c:v>0.8366336633663366</c:v>
                </c:pt>
                <c:pt idx="67">
                  <c:v>0.83683083511777301</c:v>
                </c:pt>
                <c:pt idx="68">
                  <c:v>0.83736263736263739</c:v>
                </c:pt>
                <c:pt idx="69">
                  <c:v>0.83830455259026693</c:v>
                </c:pt>
                <c:pt idx="70">
                  <c:v>0.84288052373158762</c:v>
                </c:pt>
                <c:pt idx="71">
                  <c:v>0.8571428571428571</c:v>
                </c:pt>
                <c:pt idx="72">
                  <c:v>0.85865724381625441</c:v>
                </c:pt>
                <c:pt idx="73">
                  <c:v>0.85977011494252875</c:v>
                </c:pt>
                <c:pt idx="74">
                  <c:v>0.86649214659685869</c:v>
                </c:pt>
                <c:pt idx="75">
                  <c:v>0.86975149957155096</c:v>
                </c:pt>
                <c:pt idx="76">
                  <c:v>0.86989046219609933</c:v>
                </c:pt>
                <c:pt idx="77">
                  <c:v>0.88232161874334403</c:v>
                </c:pt>
                <c:pt idx="78">
                  <c:v>0.88270142180094791</c:v>
                </c:pt>
                <c:pt idx="79">
                  <c:v>0.88331071913161463</c:v>
                </c:pt>
                <c:pt idx="80">
                  <c:v>0.88476357267950967</c:v>
                </c:pt>
                <c:pt idx="81">
                  <c:v>0.88736263736263732</c:v>
                </c:pt>
                <c:pt idx="82">
                  <c:v>0.88905683192261187</c:v>
                </c:pt>
                <c:pt idx="83">
                  <c:v>0.90717299578059074</c:v>
                </c:pt>
                <c:pt idx="84">
                  <c:v>0.91183294663573089</c:v>
                </c:pt>
                <c:pt idx="85">
                  <c:v>0.92263936291240045</c:v>
                </c:pt>
                <c:pt idx="86">
                  <c:v>0.92607003891050588</c:v>
                </c:pt>
                <c:pt idx="87">
                  <c:v>0.92693457323148454</c:v>
                </c:pt>
                <c:pt idx="88">
                  <c:v>0.93333333333333335</c:v>
                </c:pt>
                <c:pt idx="89">
                  <c:v>0.93780433820274456</c:v>
                </c:pt>
                <c:pt idx="90">
                  <c:v>0.94178000477213075</c:v>
                </c:pt>
                <c:pt idx="91">
                  <c:v>0.95292207792207795</c:v>
                </c:pt>
                <c:pt idx="92">
                  <c:v>0.95420258620689657</c:v>
                </c:pt>
                <c:pt idx="93">
                  <c:v>0.95880149812734083</c:v>
                </c:pt>
                <c:pt idx="94">
                  <c:v>0.95989792198322998</c:v>
                </c:pt>
                <c:pt idx="95">
                  <c:v>0.96089765385923154</c:v>
                </c:pt>
                <c:pt idx="96">
                  <c:v>0.96262975778546711</c:v>
                </c:pt>
                <c:pt idx="97">
                  <c:v>0.96328928046989726</c:v>
                </c:pt>
                <c:pt idx="98">
                  <c:v>0.96424167694204688</c:v>
                </c:pt>
                <c:pt idx="99">
                  <c:v>0.96590909090909094</c:v>
                </c:pt>
                <c:pt idx="100">
                  <c:v>0.97293640054127195</c:v>
                </c:pt>
                <c:pt idx="101">
                  <c:v>0.97577854671280273</c:v>
                </c:pt>
                <c:pt idx="102">
                  <c:v>0.97894736842105268</c:v>
                </c:pt>
                <c:pt idx="103">
                  <c:v>0.98245614035087714</c:v>
                </c:pt>
                <c:pt idx="104">
                  <c:v>0.98358585858585856</c:v>
                </c:pt>
                <c:pt idx="105">
                  <c:v>0.98381542699724522</c:v>
                </c:pt>
                <c:pt idx="106">
                  <c:v>0.98446833930704902</c:v>
                </c:pt>
                <c:pt idx="107">
                  <c:v>0.99424184261036463</c:v>
                </c:pt>
                <c:pt idx="108">
                  <c:v>0.99564586357039186</c:v>
                </c:pt>
                <c:pt idx="109">
                  <c:v>0.99615384615384617</c:v>
                </c:pt>
                <c:pt idx="110">
                  <c:v>0.99622819424799625</c:v>
                </c:pt>
                <c:pt idx="111">
                  <c:v>0.99648506151142358</c:v>
                </c:pt>
                <c:pt idx="112">
                  <c:v>0.99850924269528918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1.0006188118811881</c:v>
                </c:pt>
                <c:pt idx="169">
                  <c:v>1.0008805400645728</c:v>
                </c:pt>
                <c:pt idx="170">
                  <c:v>1.0010806916426513</c:v>
                </c:pt>
                <c:pt idx="171">
                  <c:v>1.0066334991708126</c:v>
                </c:pt>
                <c:pt idx="172">
                  <c:v>1.0307797537619698</c:v>
                </c:pt>
                <c:pt idx="173">
                  <c:v>1.0507915567282322</c:v>
                </c:pt>
                <c:pt idx="174">
                  <c:v>1.0547996976568406</c:v>
                </c:pt>
                <c:pt idx="175">
                  <c:v>1.0595061728395061</c:v>
                </c:pt>
                <c:pt idx="176">
                  <c:v>1.0655339805825244</c:v>
                </c:pt>
                <c:pt idx="177">
                  <c:v>1.0738054607508531</c:v>
                </c:pt>
                <c:pt idx="178">
                  <c:v>1.0970464135021096</c:v>
                </c:pt>
                <c:pt idx="179">
                  <c:v>1.1092436974789917</c:v>
                </c:pt>
                <c:pt idx="180">
                  <c:v>1.1211180124223603</c:v>
                </c:pt>
                <c:pt idx="181">
                  <c:v>1.1223362273086031</c:v>
                </c:pt>
                <c:pt idx="182">
                  <c:v>1.1334661354581674</c:v>
                </c:pt>
                <c:pt idx="183">
                  <c:v>1.2081822302810517</c:v>
                </c:pt>
                <c:pt idx="184">
                  <c:v>1.2135549872122762</c:v>
                </c:pt>
                <c:pt idx="185">
                  <c:v>1.260093896713615</c:v>
                </c:pt>
                <c:pt idx="186">
                  <c:v>1.2651933701657458</c:v>
                </c:pt>
                <c:pt idx="187">
                  <c:v>1.2676896845694801</c:v>
                </c:pt>
                <c:pt idx="188">
                  <c:v>1.301410298458511</c:v>
                </c:pt>
                <c:pt idx="189">
                  <c:v>1.3430185633575464</c:v>
                </c:pt>
                <c:pt idx="190">
                  <c:v>1.357301704966642</c:v>
                </c:pt>
                <c:pt idx="191">
                  <c:v>1.414448669201521</c:v>
                </c:pt>
                <c:pt idx="192">
                  <c:v>1.4604700854700854</c:v>
                </c:pt>
                <c:pt idx="193">
                  <c:v>3.1600441501103753</c:v>
                </c:pt>
                <c:pt idx="194">
                  <c:v>9.5555555555555554</c:v>
                </c:pt>
              </c:numCache>
            </c:numRef>
          </c:xVal>
          <c:yVal>
            <c:numRef>
              <c:f>'[PWS Stats and Data.xlsx]Sheet2'!$C$2:$C$196</c:f>
              <c:numCache>
                <c:formatCode>0.000%</c:formatCode>
                <c:ptCount val="195"/>
                <c:pt idx="0">
                  <c:v>0.24474162350616727</c:v>
                </c:pt>
                <c:pt idx="1">
                  <c:v>0.28808736663053192</c:v>
                </c:pt>
                <c:pt idx="2">
                  <c:v>0.31525055697235327</c:v>
                </c:pt>
                <c:pt idx="3">
                  <c:v>0.34334514261628768</c:v>
                </c:pt>
                <c:pt idx="4">
                  <c:v>0.36408493556336863</c:v>
                </c:pt>
                <c:pt idx="5">
                  <c:v>0.37040883986869683</c:v>
                </c:pt>
                <c:pt idx="6">
                  <c:v>0.37997363850446891</c:v>
                </c:pt>
                <c:pt idx="7">
                  <c:v>0.40056086675500707</c:v>
                </c:pt>
                <c:pt idx="8">
                  <c:v>0.40899786680475436</c:v>
                </c:pt>
                <c:pt idx="9">
                  <c:v>0.42721824848822171</c:v>
                </c:pt>
                <c:pt idx="10">
                  <c:v>0.42747955579962105</c:v>
                </c:pt>
                <c:pt idx="11">
                  <c:v>0.43057808492388477</c:v>
                </c:pt>
                <c:pt idx="12">
                  <c:v>0.43667354311793505</c:v>
                </c:pt>
                <c:pt idx="13">
                  <c:v>0.43735065846170162</c:v>
                </c:pt>
                <c:pt idx="14">
                  <c:v>0.43965373680637471</c:v>
                </c:pt>
                <c:pt idx="15">
                  <c:v>0.44398131657057238</c:v>
                </c:pt>
                <c:pt idx="16">
                  <c:v>0.45225590158832796</c:v>
                </c:pt>
                <c:pt idx="17">
                  <c:v>0.45846407803848077</c:v>
                </c:pt>
                <c:pt idx="18">
                  <c:v>0.46481018163765392</c:v>
                </c:pt>
                <c:pt idx="19">
                  <c:v>0.4669110630730362</c:v>
                </c:pt>
                <c:pt idx="20">
                  <c:v>0.46839523035076919</c:v>
                </c:pt>
                <c:pt idx="21">
                  <c:v>0.47828965067614043</c:v>
                </c:pt>
                <c:pt idx="22">
                  <c:v>0.47958456158066415</c:v>
                </c:pt>
                <c:pt idx="23">
                  <c:v>0.48043797084399315</c:v>
                </c:pt>
                <c:pt idx="24">
                  <c:v>0.4817608170500205</c:v>
                </c:pt>
                <c:pt idx="25">
                  <c:v>0.49260940234318823</c:v>
                </c:pt>
                <c:pt idx="26">
                  <c:v>0.49702597779303176</c:v>
                </c:pt>
                <c:pt idx="27">
                  <c:v>0.50142841778829073</c:v>
                </c:pt>
                <c:pt idx="28">
                  <c:v>0.50687973057901625</c:v>
                </c:pt>
                <c:pt idx="29">
                  <c:v>0.51015702524903472</c:v>
                </c:pt>
                <c:pt idx="30">
                  <c:v>0.51431014207754355</c:v>
                </c:pt>
                <c:pt idx="31">
                  <c:v>0.51831054332101312</c:v>
                </c:pt>
                <c:pt idx="32">
                  <c:v>0.51962177487181971</c:v>
                </c:pt>
                <c:pt idx="33">
                  <c:v>0.52223680757373425</c:v>
                </c:pt>
                <c:pt idx="34">
                  <c:v>0.52574008368053171</c:v>
                </c:pt>
                <c:pt idx="35">
                  <c:v>0.52803538628998392</c:v>
                </c:pt>
                <c:pt idx="36">
                  <c:v>0.52843095171701526</c:v>
                </c:pt>
                <c:pt idx="37">
                  <c:v>0.52952367755422225</c:v>
                </c:pt>
                <c:pt idx="38">
                  <c:v>0.53359678272371303</c:v>
                </c:pt>
                <c:pt idx="39">
                  <c:v>0.54115567593287606</c:v>
                </c:pt>
                <c:pt idx="40">
                  <c:v>0.54262395229028859</c:v>
                </c:pt>
                <c:pt idx="41">
                  <c:v>0.54326838412303402</c:v>
                </c:pt>
                <c:pt idx="42">
                  <c:v>0.54393233779947747</c:v>
                </c:pt>
                <c:pt idx="43">
                  <c:v>0.54554151932992567</c:v>
                </c:pt>
                <c:pt idx="44">
                  <c:v>0.54554703265664217</c:v>
                </c:pt>
                <c:pt idx="45">
                  <c:v>0.54584397124419637</c:v>
                </c:pt>
                <c:pt idx="46">
                  <c:v>0.54605565003598522</c:v>
                </c:pt>
                <c:pt idx="47">
                  <c:v>0.54809303993428404</c:v>
                </c:pt>
                <c:pt idx="48">
                  <c:v>0.54873168413674911</c:v>
                </c:pt>
                <c:pt idx="49">
                  <c:v>0.54885789113594452</c:v>
                </c:pt>
                <c:pt idx="50">
                  <c:v>0.54888178649371167</c:v>
                </c:pt>
                <c:pt idx="51">
                  <c:v>0.54891934172605528</c:v>
                </c:pt>
                <c:pt idx="52">
                  <c:v>0.55086985209148387</c:v>
                </c:pt>
                <c:pt idx="53">
                  <c:v>0.55110342462661988</c:v>
                </c:pt>
                <c:pt idx="54">
                  <c:v>0.55362874712697441</c:v>
                </c:pt>
                <c:pt idx="55">
                  <c:v>0.55367311827069077</c:v>
                </c:pt>
                <c:pt idx="56">
                  <c:v>0.55669351849589099</c:v>
                </c:pt>
                <c:pt idx="57">
                  <c:v>0.56159016730137068</c:v>
                </c:pt>
                <c:pt idx="58">
                  <c:v>0.56170283223794371</c:v>
                </c:pt>
                <c:pt idx="59">
                  <c:v>0.56418115014062242</c:v>
                </c:pt>
                <c:pt idx="60">
                  <c:v>0.56796245598745287</c:v>
                </c:pt>
                <c:pt idx="61">
                  <c:v>0.56936055253085771</c:v>
                </c:pt>
                <c:pt idx="62">
                  <c:v>0.57092244341716358</c:v>
                </c:pt>
                <c:pt idx="63">
                  <c:v>0.57136390028344664</c:v>
                </c:pt>
                <c:pt idx="64">
                  <c:v>0.57264103468799166</c:v>
                </c:pt>
                <c:pt idx="65">
                  <c:v>0.57349214242620827</c:v>
                </c:pt>
                <c:pt idx="66">
                  <c:v>0.57390169318736639</c:v>
                </c:pt>
                <c:pt idx="67">
                  <c:v>0.5739180005982728</c:v>
                </c:pt>
                <c:pt idx="68">
                  <c:v>0.57396175393966897</c:v>
                </c:pt>
                <c:pt idx="69">
                  <c:v>0.57403842422230533</c:v>
                </c:pt>
                <c:pt idx="70">
                  <c:v>0.57439588875528047</c:v>
                </c:pt>
                <c:pt idx="71">
                  <c:v>0.57534988242694229</c:v>
                </c:pt>
                <c:pt idx="72">
                  <c:v>0.5754369028705314</c:v>
                </c:pt>
                <c:pt idx="73">
                  <c:v>0.57549910110523483</c:v>
                </c:pt>
                <c:pt idx="74">
                  <c:v>0.57584324174933299</c:v>
                </c:pt>
                <c:pt idx="75">
                  <c:v>0.57599059760579463</c:v>
                </c:pt>
                <c:pt idx="76">
                  <c:v>0.57599659669374581</c:v>
                </c:pt>
                <c:pt idx="77">
                  <c:v>0.57643936504612303</c:v>
                </c:pt>
                <c:pt idx="78">
                  <c:v>0.57644996682241989</c:v>
                </c:pt>
                <c:pt idx="79">
                  <c:v>0.57646661200624094</c:v>
                </c:pt>
                <c:pt idx="80">
                  <c:v>0.57650449886455235</c:v>
                </c:pt>
                <c:pt idx="81">
                  <c:v>0.57656593658184785</c:v>
                </c:pt>
                <c:pt idx="82">
                  <c:v>0.57660160505795044</c:v>
                </c:pt>
                <c:pt idx="83">
                  <c:v>0.57676678122405745</c:v>
                </c:pt>
                <c:pt idx="84">
                  <c:v>0.57674529985021072</c:v>
                </c:pt>
                <c:pt idx="85">
                  <c:v>0.57659476412144861</c:v>
                </c:pt>
                <c:pt idx="86">
                  <c:v>0.57651755317470232</c:v>
                </c:pt>
                <c:pt idx="87">
                  <c:v>0.57649586029979361</c:v>
                </c:pt>
                <c:pt idx="88">
                  <c:v>0.57630733532389988</c:v>
                </c:pt>
                <c:pt idx="89">
                  <c:v>0.57614638069863477</c:v>
                </c:pt>
                <c:pt idx="90">
                  <c:v>0.57598308123279907</c:v>
                </c:pt>
                <c:pt idx="91">
                  <c:v>0.57542436487732218</c:v>
                </c:pt>
                <c:pt idx="92">
                  <c:v>0.57535062390238467</c:v>
                </c:pt>
                <c:pt idx="93">
                  <c:v>0.57506961246463872</c:v>
                </c:pt>
                <c:pt idx="94">
                  <c:v>0.57499888447706626</c:v>
                </c:pt>
                <c:pt idx="95">
                  <c:v>0.57493314231747394</c:v>
                </c:pt>
                <c:pt idx="96">
                  <c:v>0.57481641474739908</c:v>
                </c:pt>
                <c:pt idx="97">
                  <c:v>0.57477102784861533</c:v>
                </c:pt>
                <c:pt idx="98">
                  <c:v>0.57470457028644029</c:v>
                </c:pt>
                <c:pt idx="99">
                  <c:v>0.57458561466445468</c:v>
                </c:pt>
                <c:pt idx="100">
                  <c:v>0.5740478899594591</c:v>
                </c:pt>
                <c:pt idx="101">
                  <c:v>0.57381373223846699</c:v>
                </c:pt>
                <c:pt idx="102">
                  <c:v>0.57354135579525567</c:v>
                </c:pt>
                <c:pt idx="103">
                  <c:v>0.57322587323579033</c:v>
                </c:pt>
                <c:pt idx="104">
                  <c:v>0.57312119566905428</c:v>
                </c:pt>
                <c:pt idx="105">
                  <c:v>0.57309973973032913</c:v>
                </c:pt>
                <c:pt idx="106">
                  <c:v>0.57303837652439449</c:v>
                </c:pt>
                <c:pt idx="107">
                  <c:v>0.57205968413026254</c:v>
                </c:pt>
                <c:pt idx="108">
                  <c:v>0.57190984661687372</c:v>
                </c:pt>
                <c:pt idx="109">
                  <c:v>0.57185506377609918</c:v>
                </c:pt>
                <c:pt idx="110">
                  <c:v>0.57184702035080515</c:v>
                </c:pt>
                <c:pt idx="111">
                  <c:v>0.57181918092856066</c:v>
                </c:pt>
                <c:pt idx="112">
                  <c:v>0.57159708821013577</c:v>
                </c:pt>
                <c:pt idx="113">
                  <c:v>0.57143044854325042</c:v>
                </c:pt>
                <c:pt idx="114">
                  <c:v>0.57143044854325042</c:v>
                </c:pt>
                <c:pt idx="115">
                  <c:v>0.57143044854325042</c:v>
                </c:pt>
                <c:pt idx="116">
                  <c:v>0.57143044854325042</c:v>
                </c:pt>
                <c:pt idx="117">
                  <c:v>0.57143044854325042</c:v>
                </c:pt>
                <c:pt idx="118">
                  <c:v>0.57143044854325042</c:v>
                </c:pt>
                <c:pt idx="119">
                  <c:v>0.57143044854325042</c:v>
                </c:pt>
                <c:pt idx="120">
                  <c:v>0.57143044854325042</c:v>
                </c:pt>
                <c:pt idx="121">
                  <c:v>0.57143044854325042</c:v>
                </c:pt>
                <c:pt idx="122">
                  <c:v>0.57143044854325042</c:v>
                </c:pt>
                <c:pt idx="123">
                  <c:v>0.57143044854325042</c:v>
                </c:pt>
                <c:pt idx="124">
                  <c:v>0.57143044854325042</c:v>
                </c:pt>
                <c:pt idx="125">
                  <c:v>0.57143044854325042</c:v>
                </c:pt>
                <c:pt idx="126">
                  <c:v>0.57143044854325042</c:v>
                </c:pt>
                <c:pt idx="127">
                  <c:v>0.57143044854325042</c:v>
                </c:pt>
                <c:pt idx="128">
                  <c:v>0.57143044854325042</c:v>
                </c:pt>
                <c:pt idx="129">
                  <c:v>0.57143044854325042</c:v>
                </c:pt>
                <c:pt idx="130">
                  <c:v>0.57143044854325042</c:v>
                </c:pt>
                <c:pt idx="131">
                  <c:v>0.57143044854325042</c:v>
                </c:pt>
                <c:pt idx="132">
                  <c:v>0.57143044854325042</c:v>
                </c:pt>
                <c:pt idx="133">
                  <c:v>0.57143044854325042</c:v>
                </c:pt>
                <c:pt idx="134">
                  <c:v>0.57143044854325042</c:v>
                </c:pt>
                <c:pt idx="135">
                  <c:v>0.57143044854325042</c:v>
                </c:pt>
                <c:pt idx="136">
                  <c:v>0.57143044854325042</c:v>
                </c:pt>
                <c:pt idx="137">
                  <c:v>0.57143044854325042</c:v>
                </c:pt>
                <c:pt idx="138">
                  <c:v>0.57143044854325042</c:v>
                </c:pt>
                <c:pt idx="139">
                  <c:v>0.57143044854325042</c:v>
                </c:pt>
                <c:pt idx="140">
                  <c:v>0.57143044854325042</c:v>
                </c:pt>
                <c:pt idx="141">
                  <c:v>0.57143044854325042</c:v>
                </c:pt>
                <c:pt idx="142">
                  <c:v>0.57143044854325042</c:v>
                </c:pt>
                <c:pt idx="143">
                  <c:v>0.57143044854325042</c:v>
                </c:pt>
                <c:pt idx="144">
                  <c:v>0.57143044854325042</c:v>
                </c:pt>
                <c:pt idx="145">
                  <c:v>0.57143044854325042</c:v>
                </c:pt>
                <c:pt idx="146">
                  <c:v>0.57143044854325042</c:v>
                </c:pt>
                <c:pt idx="147">
                  <c:v>0.57143044854325042</c:v>
                </c:pt>
                <c:pt idx="148">
                  <c:v>0.57143044854325042</c:v>
                </c:pt>
                <c:pt idx="149">
                  <c:v>0.57143044854325042</c:v>
                </c:pt>
                <c:pt idx="150">
                  <c:v>0.57143044854325042</c:v>
                </c:pt>
                <c:pt idx="151">
                  <c:v>0.57143044854325042</c:v>
                </c:pt>
                <c:pt idx="152">
                  <c:v>0.57143044854325042</c:v>
                </c:pt>
                <c:pt idx="153">
                  <c:v>0.57143044854325042</c:v>
                </c:pt>
                <c:pt idx="154">
                  <c:v>0.57143044854325042</c:v>
                </c:pt>
                <c:pt idx="155">
                  <c:v>0.57143044854325042</c:v>
                </c:pt>
                <c:pt idx="156">
                  <c:v>0.57143044854325042</c:v>
                </c:pt>
                <c:pt idx="157">
                  <c:v>0.57143044854325042</c:v>
                </c:pt>
                <c:pt idx="158">
                  <c:v>0.57143044854325042</c:v>
                </c:pt>
                <c:pt idx="159">
                  <c:v>0.57143044854325042</c:v>
                </c:pt>
                <c:pt idx="160">
                  <c:v>0.57143044854325042</c:v>
                </c:pt>
                <c:pt idx="161">
                  <c:v>0.57143044854325042</c:v>
                </c:pt>
                <c:pt idx="162">
                  <c:v>0.57143044854325042</c:v>
                </c:pt>
                <c:pt idx="163">
                  <c:v>0.57143044854325042</c:v>
                </c:pt>
                <c:pt idx="164">
                  <c:v>0.57143044854325042</c:v>
                </c:pt>
                <c:pt idx="165">
                  <c:v>0.57143044854325042</c:v>
                </c:pt>
                <c:pt idx="166">
                  <c:v>0.57143044854325042</c:v>
                </c:pt>
                <c:pt idx="167">
                  <c:v>0.57143044854325042</c:v>
                </c:pt>
                <c:pt idx="168">
                  <c:v>0.57136051135317767</c:v>
                </c:pt>
                <c:pt idx="169">
                  <c:v>0.57133079619579408</c:v>
                </c:pt>
                <c:pt idx="170">
                  <c:v>0.57130801794897179</c:v>
                </c:pt>
                <c:pt idx="171">
                  <c:v>0.57065739081070077</c:v>
                </c:pt>
                <c:pt idx="172">
                  <c:v>0.56741135136501164</c:v>
                </c:pt>
                <c:pt idx="173">
                  <c:v>0.56421380730030346</c:v>
                </c:pt>
                <c:pt idx="174">
                  <c:v>0.56351884219274773</c:v>
                </c:pt>
                <c:pt idx="175">
                  <c:v>0.56267976724906199</c:v>
                </c:pt>
                <c:pt idx="176">
                  <c:v>0.56156897293685959</c:v>
                </c:pt>
                <c:pt idx="177">
                  <c:v>0.55997906390411989</c:v>
                </c:pt>
                <c:pt idx="178">
                  <c:v>0.55511079307378042</c:v>
                </c:pt>
                <c:pt idx="179">
                  <c:v>0.55232322973016823</c:v>
                </c:pt>
                <c:pt idx="180">
                  <c:v>0.54945876583615239</c:v>
                </c:pt>
                <c:pt idx="181">
                  <c:v>0.54915658127489464</c:v>
                </c:pt>
                <c:pt idx="182">
                  <c:v>0.54632495902892042</c:v>
                </c:pt>
                <c:pt idx="183">
                  <c:v>0.52416491202738913</c:v>
                </c:pt>
                <c:pt idx="184">
                  <c:v>0.52237152866094427</c:v>
                </c:pt>
                <c:pt idx="185">
                  <c:v>0.50581303622056228</c:v>
                </c:pt>
                <c:pt idx="186">
                  <c:v>0.50389217103864281</c:v>
                </c:pt>
                <c:pt idx="187">
                  <c:v>0.50294455606976773</c:v>
                </c:pt>
                <c:pt idx="188">
                  <c:v>0.48969188172296774</c:v>
                </c:pt>
                <c:pt idx="189">
                  <c:v>0.4722700328131692</c:v>
                </c:pt>
                <c:pt idx="190">
                  <c:v>0.4660445723017197</c:v>
                </c:pt>
                <c:pt idx="191">
                  <c:v>0.44006535709202166</c:v>
                </c:pt>
                <c:pt idx="192">
                  <c:v>0.41812057320776302</c:v>
                </c:pt>
                <c:pt idx="193">
                  <c:v>2.846641365036482E-3</c:v>
                </c:pt>
                <c:pt idx="194">
                  <c:v>6.3368812710706581E-35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183-494E-AB82-A3CF68504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6484496"/>
        <c:axId val="1114732400"/>
      </c:scatterChart>
      <c:valAx>
        <c:axId val="1196484496"/>
        <c:scaling>
          <c:orientation val="minMax"/>
          <c:max val="1.5"/>
          <c:min val="0.2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4732400"/>
        <c:crosses val="autoZero"/>
        <c:crossBetween val="midCat"/>
      </c:valAx>
      <c:valAx>
        <c:axId val="1114732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crossAx val="1196484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rgbClr val="E7E6E6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Residential Irrigation Meters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591283863368669E-2"/>
          <c:y val="0.12012896896432851"/>
          <c:w val="0.94817432273262658"/>
          <c:h val="0.75822674502294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Services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Residential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252333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4-434B-9950-2CE0EA7398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RP/PVB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Residential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100565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84-434B-9950-2CE0EA7398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Missing BF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Residential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153631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84-434B-9950-2CE0EA7398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75711424"/>
        <c:axId val="1869202336"/>
      </c:barChart>
      <c:catAx>
        <c:axId val="187571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202336"/>
        <c:crosses val="autoZero"/>
        <c:auto val="1"/>
        <c:lblAlgn val="ctr"/>
        <c:lblOffset val="100"/>
        <c:noMultiLvlLbl val="0"/>
      </c:catAx>
      <c:valAx>
        <c:axId val="18692023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571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Commercial Irrigation Meters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05834964271084"/>
          <c:y val="0.11596892741332877"/>
          <c:w val="0.84094743070410993"/>
          <c:h val="0.76473032943341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Services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Commercial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57309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78-4C55-B465-701C6A207F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RP/PVB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Commercial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43063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78-4C55-B465-701C6A207F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Missing BF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778-4C55-B465-701C6A207F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Commercial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78-4C55-B465-701C6A207F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75711424"/>
        <c:axId val="1869202336"/>
      </c:barChart>
      <c:catAx>
        <c:axId val="187571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202336"/>
        <c:crosses val="autoZero"/>
        <c:auto val="1"/>
        <c:lblAlgn val="ctr"/>
        <c:lblOffset val="100"/>
        <c:noMultiLvlLbl val="0"/>
      </c:catAx>
      <c:valAx>
        <c:axId val="18692023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571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0.49122</cdr:x>
      <cdr:y>0.23333</cdr:y>
    </cdr:from>
    <cdr:to>
      <cdr:x>0.49122</cdr:x>
      <cdr:y>0.8658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66E7180-96A4-5FDE-644A-F757E1877359}"/>
            </a:ext>
          </a:extLst>
        </cdr:cNvPr>
        <cdr:cNvCxnSpPr/>
      </cdr:nvCxnSpPr>
      <cdr:spPr>
        <a:xfrm xmlns:a="http://schemas.openxmlformats.org/drawingml/2006/main">
          <a:off x="5755005" y="1451292"/>
          <a:ext cx="0" cy="3933825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0.80407</cdr:x>
      <cdr:y>0.06023</cdr:y>
    </cdr:from>
    <cdr:to>
      <cdr:x>0.98163</cdr:x>
      <cdr:y>0.9413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0C1B9F6C-13AF-87B6-632A-BA476942DA75}"/>
            </a:ext>
          </a:extLst>
        </cdr:cNvPr>
        <cdr:cNvSpPr txBox="1"/>
      </cdr:nvSpPr>
      <cdr:spPr>
        <a:xfrm xmlns:a="http://schemas.openxmlformats.org/drawingml/2006/main">
          <a:off x="9420226" y="374650"/>
          <a:ext cx="2080260" cy="548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r>
            <a:rPr lang="en-US" sz="1800" b="1" dirty="0">
              <a:solidFill>
                <a:srgbClr val="FA6306"/>
              </a:solidFill>
            </a:rPr>
            <a:t>Average 90%</a:t>
          </a:r>
        </a:p>
        <a:p xmlns:a="http://schemas.openxmlformats.org/drawingml/2006/main"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r>
            <a:rPr lang="en-US" sz="1800" b="1" dirty="0">
              <a:solidFill>
                <a:srgbClr val="FA6306"/>
              </a:solidFill>
            </a:rPr>
            <a:t>63% of utilities have</a:t>
          </a:r>
        </a:p>
        <a:p xmlns:a="http://schemas.openxmlformats.org/drawingml/2006/main">
          <a:pPr algn="ctr"/>
          <a:r>
            <a:rPr lang="en-US" sz="1800" b="1" dirty="0">
              <a:solidFill>
                <a:srgbClr val="FA6306"/>
              </a:solidFill>
            </a:rPr>
            <a:t> 85%-100%</a:t>
          </a: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r>
            <a:rPr lang="en-US" sz="1800" b="1" dirty="0">
              <a:solidFill>
                <a:srgbClr val="FA6306"/>
              </a:solidFill>
            </a:rPr>
            <a:t>23% have &lt;85%</a:t>
          </a: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r>
            <a:rPr lang="en-US" sz="1800" b="1" dirty="0">
              <a:solidFill>
                <a:srgbClr val="FA6306"/>
              </a:solidFill>
            </a:rPr>
            <a:t>14% have &gt;100%</a:t>
          </a: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pPr algn="ctr"/>
          <a:endParaRPr lang="en-US" sz="1800" b="1" dirty="0">
            <a:solidFill>
              <a:srgbClr val="FA6306"/>
            </a:solidFill>
          </a:endParaRPr>
        </a:p>
        <a:p xmlns:a="http://schemas.openxmlformats.org/drawingml/2006/main">
          <a:endParaRPr lang="en-US" sz="1800" b="1" dirty="0">
            <a:solidFill>
              <a:srgbClr val="FA6306"/>
            </a:solidFill>
          </a:endParaRPr>
        </a:p>
      </cdr:txBody>
    </cdr:sp>
  </cdr:relSizeAnchor>
  <cdr:relSizeAnchor xmlns:cdr="http://schemas.openxmlformats.org/drawingml/2006/chartDrawing">
    <cdr:from>
      <cdr:x>0.56638</cdr:x>
      <cdr:y>0.23747</cdr:y>
    </cdr:from>
    <cdr:to>
      <cdr:x>0.56638</cdr:x>
      <cdr:y>0.86565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D590F48F-5E83-5A1F-8171-234AF968D939}"/>
            </a:ext>
          </a:extLst>
        </cdr:cNvPr>
        <cdr:cNvCxnSpPr/>
      </cdr:nvCxnSpPr>
      <cdr:spPr>
        <a:xfrm xmlns:a="http://schemas.openxmlformats.org/drawingml/2006/main">
          <a:off x="6635566" y="1477022"/>
          <a:ext cx="0" cy="3907143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kern="1200" cap="all" spc="150" baseline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CE3C5-5F07-AD42-A84A-12050C6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1C0D6-7B47-EC68-3B03-B1435FD24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BA95B-C088-5863-F198-28889BBCB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kern="1200" cap="all" spc="150" baseline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E9FC3-D8F6-3F21-F514-2D26B0A43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1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A20C6-B078-AC62-03B0-300522774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20D23-0878-67DC-1ACA-8D588DCAF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66D77-6631-9BF3-A7F6-0BCDB0BCC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kern="1200" cap="all" spc="150" baseline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E658E-42B1-2402-2675-D454E1F91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0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4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055" y="4537888"/>
            <a:ext cx="6266832" cy="15960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/>
              <a:t>State of The State    </a:t>
            </a:r>
            <a:br>
              <a:rPr lang="en-US" dirty="0"/>
            </a:br>
            <a:r>
              <a:rPr lang="en-US" sz="2800" dirty="0"/>
              <a:t>A Survey of Florida CCC Programs</a:t>
            </a:r>
            <a:endParaRPr lang="en-US" dirty="0"/>
          </a:p>
        </p:txBody>
      </p:sp>
      <p:pic>
        <p:nvPicPr>
          <p:cNvPr id="74" name="Picture Placeholder 73">
            <a:extLst>
              <a:ext uri="{FF2B5EF4-FFF2-40B4-BE49-F238E27FC236}">
                <a16:creationId xmlns:a16="http://schemas.microsoft.com/office/drawing/2014/main" id="{70E8AD59-4DDD-4E2E-A6CA-FF1DE5BD8A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310" b="40998"/>
          <a:stretch/>
        </p:blipFill>
        <p:spPr>
          <a:xfrm>
            <a:off x="3689497" y="641067"/>
            <a:ext cx="8373139" cy="3535259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6573" y="4537888"/>
            <a:ext cx="2459114" cy="6854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58696B"/>
                </a:solidFill>
              </a:rPr>
              <a:t>Bradley Hasseler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6573" y="5008631"/>
            <a:ext cx="2459114" cy="685429"/>
          </a:xfrm>
        </p:spPr>
        <p:txBody>
          <a:bodyPr/>
          <a:lstStyle/>
          <a:p>
            <a:pPr algn="ctr"/>
            <a:r>
              <a:rPr lang="en-US" dirty="0"/>
              <a:t>02/21/2024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BA0B48-B47D-DF0C-3E9B-7996EAD9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5968" y="5772150"/>
            <a:ext cx="2909560" cy="984774"/>
          </a:xfrm>
          <a:prstGeom prst="rect">
            <a:avLst/>
          </a:prstGeom>
        </p:spPr>
      </p:pic>
      <p:pic>
        <p:nvPicPr>
          <p:cNvPr id="3" name="Picture 2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B872BB10-07B3-4083-E6D3-0106C93BC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751" y="2836152"/>
            <a:ext cx="4666497" cy="1520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Placeholder 94">
            <a:extLst>
              <a:ext uri="{FF2B5EF4-FFF2-40B4-BE49-F238E27FC236}">
                <a16:creationId xmlns:a16="http://schemas.microsoft.com/office/drawing/2014/main" id="{3FF8EFA2-0949-401A-811D-D6897A5093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594535C4-A78A-4A5A-9C2E-74F1F3565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4495366-EE59-449D-B7FC-B98DC2FE6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737" y="1626111"/>
            <a:ext cx="9326526" cy="2609103"/>
          </a:xfrm>
        </p:spPr>
        <p:txBody>
          <a:bodyPr/>
          <a:lstStyle/>
          <a:p>
            <a:r>
              <a:rPr lang="en-US" sz="4400" u="sng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Dedicated Irrigation Services</a:t>
            </a:r>
          </a:p>
          <a:p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Let’s talk about Irrigation Systems…</a:t>
            </a:r>
          </a:p>
          <a:p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*hold on to  your neighbor*</a:t>
            </a:r>
            <a:r>
              <a:rPr lang="en-US" dirty="0"/>
              <a:t>​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BA509-DAAD-4388-BA81-0E36F410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02/21/2024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A85B3-E03B-45D8-B73E-4D8A1C3D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4204" y="6365182"/>
            <a:ext cx="6794205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0A4C6-E394-4175-B209-3CE54B72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water pouring out of a faucet&#10;&#10;Description automatically generated">
            <a:extLst>
              <a:ext uri="{FF2B5EF4-FFF2-40B4-BE49-F238E27FC236}">
                <a16:creationId xmlns:a16="http://schemas.microsoft.com/office/drawing/2014/main" id="{D357FC00-6501-4227-9470-856BEB7300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1563" r="3156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848536"/>
            <a:ext cx="6466470" cy="640698"/>
          </a:xfrm>
        </p:spPr>
        <p:txBody>
          <a:bodyPr/>
          <a:lstStyle/>
          <a:p>
            <a:r>
              <a:rPr lang="en-US" noProof="0" dirty="0">
                <a:solidFill>
                  <a:schemeClr val="tx1"/>
                </a:solidFill>
              </a:rPr>
              <a:t>New York times</a:t>
            </a:r>
            <a:br>
              <a:rPr lang="en-US" noProof="0" dirty="0">
                <a:solidFill>
                  <a:schemeClr val="tx1"/>
                </a:solidFill>
              </a:rPr>
            </a:br>
            <a:r>
              <a:rPr lang="en-US" sz="1400" noProof="0" dirty="0">
                <a:solidFill>
                  <a:schemeClr val="tx1"/>
                </a:solidFill>
              </a:rPr>
              <a:t>Feb 13, 1972, Page 31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D07CE142-371C-AA94-25F8-E7BD0F179352}"/>
              </a:ext>
            </a:extLst>
          </p:cNvPr>
          <p:cNvSpPr txBox="1">
            <a:spLocks/>
          </p:cNvSpPr>
          <p:nvPr/>
        </p:nvSpPr>
        <p:spPr>
          <a:xfrm>
            <a:off x="4935077" y="1629961"/>
            <a:ext cx="6809248" cy="12552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“The mystery of the epidemic of infectious hepatitis that incapacitated the Holy Cross College football team in 1969 have been unraveled by a team of doctors”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3EBF1E62-004A-97EA-A960-FEAEB6A68FAE}"/>
              </a:ext>
            </a:extLst>
          </p:cNvPr>
          <p:cNvSpPr txBox="1">
            <a:spLocks/>
          </p:cNvSpPr>
          <p:nvPr/>
        </p:nvSpPr>
        <p:spPr>
          <a:xfrm>
            <a:off x="4935077" y="2885243"/>
            <a:ext cx="7097557" cy="3473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Sports field irrigation fed from six “underground faucets”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 two-alarm fire drew down city pressure: </a:t>
            </a:r>
            <a:r>
              <a:rPr lang="en-US" sz="2000" dirty="0" err="1"/>
              <a:t>Backsiphonage</a:t>
            </a:r>
            <a:r>
              <a:rPr lang="en-US" sz="2000" dirty="0"/>
              <a:t>. Irrigation waters contaminated with urine </a:t>
            </a:r>
            <a:r>
              <a:rPr lang="en-US" sz="2000" dirty="0" err="1"/>
              <a:t>backflowed</a:t>
            </a:r>
            <a:r>
              <a:rPr lang="en-US" sz="2000" dirty="0"/>
              <a:t> into school plumbing system.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Hours later thirsty teammates would contract hepatitis from drinking out of water fountains at the field.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90 of the 97 men on the Holy Cross football team got hepatitis by drinking contaminated water.</a:t>
            </a:r>
          </a:p>
        </p:txBody>
      </p:sp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410FF-39CF-1F14-760C-B1B59498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Placeholder 94">
            <a:extLst>
              <a:ext uri="{FF2B5EF4-FFF2-40B4-BE49-F238E27FC236}">
                <a16:creationId xmlns:a16="http://schemas.microsoft.com/office/drawing/2014/main" id="{6E4874FA-D7FA-ED7E-88A4-31EEFE14A1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A4276622-1A58-F4EA-84E8-5EF4A92147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FBD7381-F7E7-C437-C051-87FD5C4CE8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737" y="1626111"/>
            <a:ext cx="9326526" cy="2609103"/>
          </a:xfrm>
        </p:spPr>
        <p:txBody>
          <a:bodyPr/>
          <a:lstStyle/>
          <a:p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FAC 62-555.360 Table 2</a:t>
            </a:r>
          </a:p>
          <a:p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Premises where there is an irrigation system that is using potable water and that is connected directly to the CWS’s distribution system via dedicated irrigation service connection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49B74-F98A-559B-B0DD-6027EFA5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02/21/2024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D9520-4F23-A5A8-8BA2-EBDCAEA8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4204" y="6365182"/>
            <a:ext cx="6794205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8957B-DDEA-03FB-60CA-2F7E7B15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8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878E-EF72-7C19-0F6C-577A2365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Placeholder 94">
            <a:extLst>
              <a:ext uri="{FF2B5EF4-FFF2-40B4-BE49-F238E27FC236}">
                <a16:creationId xmlns:a16="http://schemas.microsoft.com/office/drawing/2014/main" id="{86413ADA-939F-F8AF-2A2D-F6849C8436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AA64D342-39C0-FFDA-E7FB-4A26DF6705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0B90CD-B2E8-F11B-9F2D-76390E75F1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737" y="1626111"/>
            <a:ext cx="9326526" cy="2609103"/>
          </a:xfrm>
        </p:spPr>
        <p:txBody>
          <a:bodyPr/>
          <a:lstStyle/>
          <a:p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FAC 62-555.360 Table 2</a:t>
            </a:r>
          </a:p>
          <a:p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At or for a residential or non-residential service connection: </a:t>
            </a:r>
            <a:r>
              <a:rPr lang="en-US" sz="4400" u="sng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PVB</a:t>
            </a:r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if backpressure cannot develop in the downstream piping; or </a:t>
            </a:r>
            <a:r>
              <a:rPr lang="en-US" sz="4400" u="sng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RP</a:t>
            </a:r>
            <a:r>
              <a:rPr lang="en-US" sz="4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if the backpressure could develop in the downstream piping.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A3C66-2E6A-890C-053F-ECCFC2D6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02/21/2024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39D5C-5C16-68B7-D64E-49BC2AAF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4204" y="6365182"/>
            <a:ext cx="6794205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984B-071B-D09F-6772-E1E3F6AE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71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4A231-EBE1-43E3-A79C-842314B6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02/08/2024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EEA5F9-AB64-4410-9739-01B80644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9090" y="6356348"/>
            <a:ext cx="663702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1A2E546-4BF0-274C-9D9A-769A406F8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376421"/>
              </p:ext>
            </p:extLst>
          </p:nvPr>
        </p:nvGraphicFramePr>
        <p:xfrm>
          <a:off x="6096000" y="719666"/>
          <a:ext cx="5391150" cy="541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98A752F-8931-1539-CB4B-9871EFFBC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147138"/>
              </p:ext>
            </p:extLst>
          </p:nvPr>
        </p:nvGraphicFramePr>
        <p:xfrm>
          <a:off x="704850" y="719665"/>
          <a:ext cx="549275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1EED4-8761-4D39-902B-6FC13A97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1D8D4E-9DC9-E576-40F2-AE34590F81C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63" r="360"/>
          <a:stretch/>
        </p:blipFill>
        <p:spPr>
          <a:xfrm>
            <a:off x="1614549" y="1"/>
            <a:ext cx="9263248" cy="6858000"/>
          </a:xfrm>
        </p:spPr>
      </p:pic>
    </p:spTree>
    <p:extLst>
      <p:ext uri="{BB962C8B-B14F-4D97-AF65-F5344CB8AC3E}">
        <p14:creationId xmlns:p14="http://schemas.microsoft.com/office/powerpoint/2010/main" val="2004063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AE8D9-114B-0DCE-4711-044841A3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75FB6C0-4121-7A38-FFD6-AAB9F2E45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B6482B-A95E-7F51-25B4-642901A8D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8CC179-1744-DDDB-2E73-8AF8F97E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304" y="860636"/>
            <a:ext cx="3980182" cy="126881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u="sng" noProof="0" dirty="0"/>
              <a:t>Backflow Lottery​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04112B9-26E3-CCD6-5243-E251B671025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75995" y="2435717"/>
            <a:ext cx="4114800" cy="3546642"/>
          </a:xfrm>
        </p:spPr>
        <p:txBody>
          <a:bodyPr/>
          <a:lstStyle/>
          <a:p>
            <a:pPr algn="ctr"/>
            <a:r>
              <a:rPr lang="en-US" sz="2000" b="1" dirty="0"/>
              <a:t>Florida has</a:t>
            </a:r>
          </a:p>
          <a:p>
            <a:pPr algn="ctr"/>
            <a:r>
              <a:rPr lang="en-US" sz="4400" b="1" dirty="0"/>
              <a:t>169,138</a:t>
            </a:r>
          </a:p>
          <a:p>
            <a:pPr algn="ctr"/>
            <a:r>
              <a:rPr lang="en-US" sz="2800" b="1" dirty="0"/>
              <a:t>Holy Cross Events waiting to happen</a:t>
            </a:r>
          </a:p>
          <a:p>
            <a:pPr algn="ctr"/>
            <a:endParaRPr lang="en-US" dirty="0"/>
          </a:p>
          <a:p>
            <a:r>
              <a:rPr lang="en-US" dirty="0"/>
              <a:t>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ED2B1-DF6C-750F-30BE-C598ADF9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D6E53-A579-DD74-C858-86C009A2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FEAC4A-B2D8-C9E4-F7E3-CBDC88257DA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7935" b="7935"/>
          <a:stretch/>
        </p:blipFill>
        <p:spPr>
          <a:xfrm>
            <a:off x="6260694" y="979157"/>
            <a:ext cx="4520717" cy="5071086"/>
          </a:xfr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75E699D-1F73-8A8F-65D1-6A247D3F977A}"/>
              </a:ext>
            </a:extLst>
          </p:cNvPr>
          <p:cNvSpPr txBox="1">
            <a:spLocks/>
          </p:cNvSpPr>
          <p:nvPr/>
        </p:nvSpPr>
        <p:spPr>
          <a:xfrm>
            <a:off x="3133395" y="6424070"/>
            <a:ext cx="66370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150" dirty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rPr>
              <a:t>State of the state: a survey of Florida cross connection control programs</a:t>
            </a:r>
          </a:p>
        </p:txBody>
      </p:sp>
    </p:spTree>
    <p:extLst>
      <p:ext uri="{BB962C8B-B14F-4D97-AF65-F5344CB8AC3E}">
        <p14:creationId xmlns:p14="http://schemas.microsoft.com/office/powerpoint/2010/main" val="1623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3EB6-5120-908A-4D30-C5352799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39F08DEB-F291-1498-C7E6-3E4736E9AA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6221" b="-1"/>
          <a:stretch/>
        </p:blipFill>
        <p:spPr>
          <a:xfrm>
            <a:off x="20" y="136525"/>
            <a:ext cx="12191980" cy="6857989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57493-0E8C-4F72-08B3-72CE851B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E316D-F53E-87D3-6BA5-5FEC658E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9418" y="6356350"/>
            <a:ext cx="692166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State of the state: a survey of Florida cross con</a:t>
            </a:r>
            <a:r>
              <a:rPr lang="en-US" dirty="0">
                <a:solidFill>
                  <a:schemeClr val="bg1"/>
                </a:solidFill>
              </a:rPr>
              <a:t>nection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2D33B-6A7B-F058-E4B0-638497BB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69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17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03E544C-44BB-9545-5F8D-B0C9E5700B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4202" y="1497331"/>
            <a:ext cx="5929508" cy="2702064"/>
          </a:xfrm>
        </p:spPr>
        <p:txBody>
          <a:bodyPr anchor="ctr">
            <a:normAutofit fontScale="92500" lnSpcReduction="10000"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</a:rPr>
              <a:t>5,380,314 total residential meters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</a:rPr>
              <a:t>756,245 total Backflow Assemblies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</a:rPr>
              <a:t>1.1 million Residential Dual Checks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</a:rPr>
              <a:t>Almost 1.9 million assy. + devices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</a:rPr>
              <a:t>About 35% are protected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</a:rPr>
              <a:t>IS THAT OK??</a:t>
            </a:r>
            <a:r>
              <a:rPr lang="en-ZA" sz="2400" dirty="0"/>
              <a:t>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E731FC-847B-0F66-B6AC-BE435422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254" y="321481"/>
            <a:ext cx="3980182" cy="126881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2800" noProof="0" dirty="0">
                <a:solidFill>
                  <a:schemeClr val="tx1"/>
                </a:solidFill>
              </a:rPr>
              <a:t>Residential Services</a:t>
            </a:r>
          </a:p>
        </p:txBody>
      </p:sp>
    </p:spTree>
    <p:extLst>
      <p:ext uri="{BB962C8B-B14F-4D97-AF65-F5344CB8AC3E}">
        <p14:creationId xmlns:p14="http://schemas.microsoft.com/office/powerpoint/2010/main" val="16054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BAEAA-D519-5579-5B0F-E7F57A58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60F6C-AB25-C5D7-8D39-AC1B7C98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8/05/20XX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D7804-B2EB-9DA4-AEFB-146D29AE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82050-3451-B659-2F17-66F2A879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C27B95D-8464-3F5C-A414-5DECA9C6F8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897" b="5897"/>
          <a:stretch/>
        </p:blipFill>
        <p:spPr/>
      </p:pic>
    </p:spTree>
    <p:extLst>
      <p:ext uri="{BB962C8B-B14F-4D97-AF65-F5344CB8AC3E}">
        <p14:creationId xmlns:p14="http://schemas.microsoft.com/office/powerpoint/2010/main" val="334369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8575C4B-3453-4B9A-87E2-674F2AE351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216" b="7216"/>
          <a:stretch/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AF959-A2D0-D385-B641-0938FE6B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8/05/20XX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93405-B543-957B-2308-73D7B6F8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614BD-6308-B367-7FE5-58F34CDD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02A9B1-D715-3FB5-102B-3D4630A1E1FD}"/>
              </a:ext>
            </a:extLst>
          </p:cNvPr>
          <p:cNvSpPr/>
          <p:nvPr/>
        </p:nvSpPr>
        <p:spPr>
          <a:xfrm rot="19539072">
            <a:off x="3205981" y="2108119"/>
            <a:ext cx="552893" cy="7655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1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884C8-2BB4-29FB-26A6-FB95C68C7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317834">
            <a:off x="3944" y="1571158"/>
            <a:ext cx="5430714" cy="41043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80" y="1110773"/>
            <a:ext cx="5362575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93768" y="1860271"/>
            <a:ext cx="6033664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Meet the presenter​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Background​- consent decree/research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look at FAC 62-555.900 form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 many commercial backflows should I have?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Irrigation System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Residential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Reported Cross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Testing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Key Takeaway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7F794E-8D8D-4E1B-9A9D-F5A6A9E3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A5921-BFDC-41F2-85DA-24C802F2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6934" y="6356350"/>
            <a:ext cx="6579870" cy="365125"/>
          </a:xfrm>
        </p:spPr>
        <p:txBody>
          <a:bodyPr/>
          <a:lstStyle/>
          <a:p>
            <a:r>
              <a:rPr lang="en-US" dirty="0"/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665B6-F02E-4FF8-AEBC-BEFA35EA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EAD5-051B-B075-AA7E-99E371FB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EFA9F-FF91-EAC9-980B-2015A326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8/05/20XX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DE133-3FEE-3DC3-3761-A1725FE5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DBFAB-92E6-C547-4672-0E69F579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F771-1D98-D453-C1D0-8D8F1C595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5F13B-9C59-7E95-7F55-8F125F7F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594187" cy="6858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4ADD63-1BC1-1457-6197-25D2950AB3CE}"/>
              </a:ext>
            </a:extLst>
          </p:cNvPr>
          <p:cNvCxnSpPr/>
          <p:nvPr/>
        </p:nvCxnSpPr>
        <p:spPr>
          <a:xfrm>
            <a:off x="3912781" y="4848447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D32E5E-F641-F608-311D-C771F6DE9A22}"/>
              </a:ext>
            </a:extLst>
          </p:cNvPr>
          <p:cNvCxnSpPr/>
          <p:nvPr/>
        </p:nvCxnSpPr>
        <p:spPr>
          <a:xfrm>
            <a:off x="1024269" y="5023884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073D80-98C0-1D5F-AAD2-E8EEF4BC6F8C}"/>
              </a:ext>
            </a:extLst>
          </p:cNvPr>
          <p:cNvCxnSpPr/>
          <p:nvPr/>
        </p:nvCxnSpPr>
        <p:spPr>
          <a:xfrm>
            <a:off x="10210800" y="2746745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446799-8377-007E-3589-E11BABBA2F0C}"/>
              </a:ext>
            </a:extLst>
          </p:cNvPr>
          <p:cNvCxnSpPr/>
          <p:nvPr/>
        </p:nvCxnSpPr>
        <p:spPr>
          <a:xfrm>
            <a:off x="3071037" y="4926419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0C5DF8-33E4-9D28-F056-18201F49E756}"/>
              </a:ext>
            </a:extLst>
          </p:cNvPr>
          <p:cNvCxnSpPr/>
          <p:nvPr/>
        </p:nvCxnSpPr>
        <p:spPr>
          <a:xfrm>
            <a:off x="5585637" y="5101856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B343542-9DAC-9B69-C8DD-F142D5ED105E}"/>
              </a:ext>
            </a:extLst>
          </p:cNvPr>
          <p:cNvCxnSpPr/>
          <p:nvPr/>
        </p:nvCxnSpPr>
        <p:spPr>
          <a:xfrm>
            <a:off x="8700976" y="3078125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91F63F-5306-4685-317A-5A9248D8FAA7}"/>
              </a:ext>
            </a:extLst>
          </p:cNvPr>
          <p:cNvCxnSpPr>
            <a:cxnSpLocks/>
          </p:cNvCxnSpPr>
          <p:nvPr/>
        </p:nvCxnSpPr>
        <p:spPr>
          <a:xfrm flipV="1">
            <a:off x="1279450" y="2336505"/>
            <a:ext cx="510363" cy="41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4C4C4E-4668-DA0B-C6A7-2B4B26A55E74}"/>
              </a:ext>
            </a:extLst>
          </p:cNvPr>
          <p:cNvCxnSpPr>
            <a:cxnSpLocks/>
          </p:cNvCxnSpPr>
          <p:nvPr/>
        </p:nvCxnSpPr>
        <p:spPr>
          <a:xfrm flipV="1">
            <a:off x="2789274" y="2506257"/>
            <a:ext cx="510363" cy="41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A4EB75-0859-1419-F605-B7A9791A6E60}"/>
              </a:ext>
            </a:extLst>
          </p:cNvPr>
          <p:cNvCxnSpPr>
            <a:cxnSpLocks/>
          </p:cNvCxnSpPr>
          <p:nvPr/>
        </p:nvCxnSpPr>
        <p:spPr>
          <a:xfrm flipV="1">
            <a:off x="5514752" y="2618267"/>
            <a:ext cx="510363" cy="41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6450CF-5250-00FB-E071-5D8072C10A26}"/>
              </a:ext>
            </a:extLst>
          </p:cNvPr>
          <p:cNvCxnSpPr>
            <a:cxnSpLocks/>
          </p:cNvCxnSpPr>
          <p:nvPr/>
        </p:nvCxnSpPr>
        <p:spPr>
          <a:xfrm flipV="1">
            <a:off x="6850908" y="2413147"/>
            <a:ext cx="510363" cy="41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190F594-3A5D-B816-D845-70B3C34140CB}"/>
              </a:ext>
            </a:extLst>
          </p:cNvPr>
          <p:cNvCxnSpPr>
            <a:cxnSpLocks/>
          </p:cNvCxnSpPr>
          <p:nvPr/>
        </p:nvCxnSpPr>
        <p:spPr>
          <a:xfrm flipV="1">
            <a:off x="9395636" y="2017085"/>
            <a:ext cx="510363" cy="41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31ABB7-8060-D577-1413-0D5C46C9CA0B}"/>
              </a:ext>
            </a:extLst>
          </p:cNvPr>
          <p:cNvCxnSpPr>
            <a:cxnSpLocks/>
          </p:cNvCxnSpPr>
          <p:nvPr/>
        </p:nvCxnSpPr>
        <p:spPr>
          <a:xfrm flipV="1">
            <a:off x="8059480" y="2208027"/>
            <a:ext cx="510363" cy="41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D02575-CCDB-68A4-4301-B35E716D24FF}"/>
              </a:ext>
            </a:extLst>
          </p:cNvPr>
          <p:cNvCxnSpPr/>
          <p:nvPr/>
        </p:nvCxnSpPr>
        <p:spPr>
          <a:xfrm>
            <a:off x="4562252" y="4926419"/>
            <a:ext cx="510363" cy="350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2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C98E-4B3B-AF8D-0919-B8E46D1DF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831C81-DD44-AE26-BB9D-2D8DF36F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1" y="2225678"/>
            <a:ext cx="5969589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Residential Services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872F61B-2302-4BE6-850F-43EE3F90AC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7111" y="2906895"/>
            <a:ext cx="5575075" cy="28346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The PWS shown (and many others) is reporting 0 backflow preventers on residential meters…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Average system 48%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Over 60 PWS have 10% or LESS protected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B0A4F-B757-EA23-EE6E-BDCEA838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1E296-2B31-0145-7F15-D432FFB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3758" y="6356349"/>
            <a:ext cx="6539023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EE43B-64AD-DD03-8EA3-4166C42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21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0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E8EF2-CDE6-DA25-0B01-2AD912527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57830-071C-1D6E-CEC4-E36E89F1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02/21/2024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B148CE8-7830-C997-F23A-75A662198F9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3458" y="2075059"/>
            <a:ext cx="5918522" cy="428129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1.1 Million in the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52,248 replacements/refurbishments in last recorded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u="sng" dirty="0"/>
              <a:t>Only about 5% get replaced annually</a:t>
            </a:r>
            <a:r>
              <a:rPr lang="en-ZA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The state is on pace for 20-year </a:t>
            </a:r>
            <a:r>
              <a:rPr lang="en-ZA" sz="2000" dirty="0" err="1"/>
              <a:t>DuC</a:t>
            </a:r>
            <a:r>
              <a:rPr lang="en-ZA" sz="2000" dirty="0"/>
              <a:t> service life.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Dual Checks are not protection, they are only legal indemnification!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F3462-C558-B61C-7DC8-1E57B5F8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5468" y="6356350"/>
            <a:ext cx="60959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C00000"/>
                </a:solidFill>
              </a:rPr>
              <a:t>State of the state: a survey of Florida </a:t>
            </a:r>
            <a:r>
              <a:rPr lang="en-US" sz="800" dirty="0"/>
              <a:t>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ACE20-DB80-006E-AD53-0BA60282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22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522E88-A388-5DC2-47EA-04A7AB35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656" y="546550"/>
            <a:ext cx="4288971" cy="532862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Residential Dual Check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CE8A4-6916-B608-0888-8C64B394A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7007" y="1017711"/>
            <a:ext cx="5896922" cy="44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0A2D6-2A69-1BEC-F63D-66E951206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5118579-08A7-4023-3AB6-798FE00A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3656426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Testing Compliance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103D679-A885-5212-E2EE-2444FDAF7E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548715" y="2154717"/>
            <a:ext cx="7258050" cy="3107482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Commercial Backflows must be tested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Legal Target: 100%/</a:t>
            </a:r>
            <a:r>
              <a:rPr lang="en-US" sz="2000" dirty="0" err="1"/>
              <a:t>yr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567,198 NR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308,739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258,459 did not get tested last year</a:t>
            </a:r>
            <a:r>
              <a:rPr lang="en-US" sz="2400" b="1" dirty="0"/>
              <a:t>! </a:t>
            </a:r>
            <a:r>
              <a:rPr lang="en-US" sz="2400" b="1" u="sng" dirty="0"/>
              <a:t>46% of all commercial backflows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112AA-C7F0-F973-30C8-EFDF462A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15647-EA1A-DE46-494C-9EE718DE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445" y="6356350"/>
            <a:ext cx="659511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4B9F9-903B-5B4F-A1E6-CDC1BF2C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118B36C-7D3A-E3AE-6C93-94C4AC78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920A3-421A-1961-4A40-DED9248A5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A8C96F-9288-3E3C-00CA-5F09DF12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3656426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Testing Compliance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7B8CE3D-8AAC-9CBA-A909-0E4A7F2CAE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466975" y="2018191"/>
            <a:ext cx="7258050" cy="3107482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Residential Backflows must be tested biennially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Legal Target: 50%/year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756,245 Residential Backflow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375,995 tests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49% of all residential backflow was tested: Not Bad!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Manny Utilities require annual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1E3B0-9DAE-92FE-D2ED-093CB3AD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635AA-F7B0-5109-59CD-DD3CB345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445" y="6356350"/>
            <a:ext cx="659511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06A5A-22C7-29AA-99D9-931A6F1A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9151399-917C-CED0-CE2C-C303429F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6D25-72D9-92F7-6A09-1E1EDC84B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pe with a valve attached to it&#10;&#10;Description automatically generated with medium confidence">
            <a:extLst>
              <a:ext uri="{FF2B5EF4-FFF2-40B4-BE49-F238E27FC236}">
                <a16:creationId xmlns:a16="http://schemas.microsoft.com/office/drawing/2014/main" id="{C16A969D-7A32-D26A-335A-E71071482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09">
            <a:off x="6480498" y="-250264"/>
            <a:ext cx="624427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967B83-B786-73A9-1BC4-BBCA2F644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670ADC-DE79-F914-3C04-1FA7FB421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FE5C538-7217-F4EF-3E21-B09B2A5A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199" y="834651"/>
            <a:ext cx="5362575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noProof="0" dirty="0"/>
              <a:t>Reported Cross Connections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D56E921-5447-96EA-9320-20FD3D2FE6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88199" y="1916410"/>
            <a:ext cx="5362574" cy="43034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 V and VI of FAC62-555.900 form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Number of prohibited AND inadequate protection</a:t>
            </a:r>
          </a:p>
          <a:p>
            <a:pPr marL="971550" lvl="1" indent="-285750"/>
            <a:r>
              <a:rPr lang="en-US" u="sng" spc="100" dirty="0"/>
              <a:t>Total of 1318 discovered (based on latest)</a:t>
            </a:r>
          </a:p>
          <a:p>
            <a:pPr marL="971550" lvl="1" indent="-285750"/>
            <a:r>
              <a:rPr lang="en-US" spc="100" dirty="0"/>
              <a:t>1180 services Inadequately protected</a:t>
            </a:r>
          </a:p>
          <a:p>
            <a:pPr marL="971550" lvl="1" indent="-285750"/>
            <a:r>
              <a:rPr lang="en-US" spc="100" dirty="0"/>
              <a:t>138 Prohibited Cross Connections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41FE04-2A2D-3874-7B6F-4284ECD9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E0B73-1C6A-416A-BEF3-57F819EB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6934" y="6356350"/>
            <a:ext cx="6579870" cy="365125"/>
          </a:xfrm>
        </p:spPr>
        <p:txBody>
          <a:bodyPr/>
          <a:lstStyle/>
          <a:p>
            <a:r>
              <a:rPr lang="en-US" dirty="0"/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C0E9-A2A7-6DCF-C3DD-718470B2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C4541-DC73-72D9-6370-D967D18AA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E7FA1A-177F-FC0C-EA7C-BA3B2A5B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9E33F8-2C27-9DB3-9AA4-750B0D02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4CEEED1-7DB8-D966-1853-574263E9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767" y="834651"/>
            <a:ext cx="7387929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noProof="0" dirty="0"/>
              <a:t>THE most common occurring cross connection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A6779AE7-8823-DBB9-F26C-188252F6D9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007782" y="1533366"/>
            <a:ext cx="8176433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pc="100" dirty="0"/>
              <a:t>Many Utilities do not inspect or protect homes which irrigation with aux yet…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106 of the 138 discovered cross connections were with irrigation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pc="100" dirty="0"/>
              <a:t>14 </a:t>
            </a:r>
            <a:r>
              <a:rPr lang="en-US" sz="2400" dirty="0"/>
              <a:t>irrigation “</a:t>
            </a:r>
            <a:r>
              <a:rPr lang="en-US" sz="2400" spc="100" dirty="0"/>
              <a:t>wells” connected to home or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86 reclaimed water cross connections to homes</a:t>
            </a:r>
            <a:endParaRPr lang="en-US" sz="2400" spc="1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DD661-087B-7D72-A3CE-B57DE912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3F5D9-2D5A-61CF-E650-0FD5A84DF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6934" y="6356350"/>
            <a:ext cx="6579870" cy="365125"/>
          </a:xfrm>
        </p:spPr>
        <p:txBody>
          <a:bodyPr/>
          <a:lstStyle/>
          <a:p>
            <a:r>
              <a:rPr lang="en-US" dirty="0"/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DC397-B5CC-E82D-CA63-71032A64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8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D9850-7A3D-0769-80C4-D48AA719A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5E11F86-2266-0C4A-580C-AF3338C0A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B37F5C-03DE-9B3F-C0FE-60DC151F8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C509CC-07CB-02A3-FC44-25BEB271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767" y="834651"/>
            <a:ext cx="7387929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noProof="0" dirty="0"/>
              <a:t>Other Less Common Cross Connections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5E7E05CD-279B-944E-E4DC-304652BBD0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007782" y="1533366"/>
            <a:ext cx="8176433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pc="100" dirty="0"/>
              <a:t>4 discovered underground 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 “jumper” or “bypass”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pc="100" dirty="0"/>
              <a:t>51 illegal connections </a:t>
            </a:r>
            <a:r>
              <a:rPr lang="en-US" sz="2400" dirty="0"/>
              <a:t>to hydrant for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pc="100" dirty="0"/>
              <a:t>24 “commercial” r</a:t>
            </a:r>
            <a:r>
              <a:rPr lang="en-US" sz="2400" dirty="0"/>
              <a:t>elated cross connections</a:t>
            </a:r>
            <a:endParaRPr lang="en-US" sz="2400" spc="1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006BB-D85F-8808-0CEA-E2406367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DCEF6-5E55-04D5-D43B-3990CA6C3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6934" y="6356350"/>
            <a:ext cx="6579870" cy="365125"/>
          </a:xfrm>
        </p:spPr>
        <p:txBody>
          <a:bodyPr/>
          <a:lstStyle/>
          <a:p>
            <a:r>
              <a:rPr lang="en-US" dirty="0"/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DECBD-724A-0044-EEC1-19B7B519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C78B530-904A-4FFB-B79F-DD0CA2B3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8" y="294598"/>
            <a:ext cx="4288971" cy="53286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b="1" u="sng" noProof="0" dirty="0">
                <a:solidFill>
                  <a:schemeClr val="tx1"/>
                </a:solidFill>
              </a:rPr>
              <a:t>Key Takeaways​</a:t>
            </a:r>
          </a:p>
        </p:txBody>
      </p:sp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CC75E66F-ADBD-4E16-81F9-B56DB21933D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/>
          <a:stretch/>
        </p:blipFill>
        <p:spPr>
          <a:xfrm>
            <a:off x="108303" y="0"/>
            <a:ext cx="6096000" cy="685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01508" y="1017149"/>
            <a:ext cx="4807463" cy="50221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Commercial Meters should have 90%+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Need more control of irrigation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Utilities with high use of Aux water need to pay attention to Residential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Only 17% of Florida Utilities are reporting full compliance with FAC 62-555.360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≤ 90% commercial tested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≤ 40% residential tested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all irrigation meters protected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legal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policy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chemeClr val="tx1"/>
                </a:solidFill>
              </a:rPr>
              <a:t>Florida Cross Connection Score: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DC72E-F67F-4E02-970F-4AD237BB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074B0-90B9-4962-9F78-BF78A1A3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2958" y="6343798"/>
            <a:ext cx="7099063" cy="365125"/>
          </a:xfrm>
        </p:spPr>
        <p:txBody>
          <a:bodyPr/>
          <a:lstStyle/>
          <a:p>
            <a:r>
              <a:rPr lang="en-US" dirty="0"/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46AAD-28B2-40D4-8555-3F7B7675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D4D4E20-249C-406C-BD90-01BEC464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2185456"/>
            <a:ext cx="5350010" cy="86739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Call to action</a:t>
            </a:r>
          </a:p>
        </p:txBody>
      </p:sp>
      <p:pic>
        <p:nvPicPr>
          <p:cNvPr id="87" name="Picture Placeholder 86">
            <a:extLst>
              <a:ext uri="{FF2B5EF4-FFF2-40B4-BE49-F238E27FC236}">
                <a16:creationId xmlns:a16="http://schemas.microsoft.com/office/drawing/2014/main" id="{5B66E087-615D-4B7F-9491-E7B61FCBE4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3214"/>
          <a:stretch/>
        </p:blipFill>
        <p:spPr>
          <a:xfrm>
            <a:off x="0" y="0"/>
            <a:ext cx="6311900" cy="6858000"/>
          </a:xfrm>
        </p:spPr>
      </p:pic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1900" y="2939950"/>
            <a:ext cx="5350010" cy="1403450"/>
          </a:xfrm>
        </p:spPr>
        <p:txBody>
          <a:bodyPr/>
          <a:lstStyle/>
          <a:p>
            <a:r>
              <a:rPr lang="en-US" dirty="0"/>
              <a:t>Florida Must Do </a:t>
            </a:r>
            <a:r>
              <a:rPr lang="en-US"/>
              <a:t>Backflow BETTER</a:t>
            </a:r>
            <a:r>
              <a:rPr lang="en-US" dirty="0"/>
              <a:t>!</a:t>
            </a:r>
          </a:p>
          <a:p>
            <a:r>
              <a:rPr lang="en-US" dirty="0"/>
              <a:t>Utilities have primary responsibility</a:t>
            </a:r>
          </a:p>
          <a:p>
            <a:r>
              <a:rPr lang="en-US" dirty="0"/>
              <a:t>FDEP has the overall responsibility</a:t>
            </a:r>
          </a:p>
          <a:p>
            <a:r>
              <a:rPr lang="en-US" dirty="0"/>
              <a:t>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3EE37-CF09-4F5B-9420-2F83F2DE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AB2AE-A34B-483D-9A3B-6FF8FDB8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0519" y="6343798"/>
            <a:ext cx="7130961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of the state: a survey of Florida cross </a:t>
            </a:r>
            <a:r>
              <a:rPr lang="en-US" dirty="0">
                <a:solidFill>
                  <a:srgbClr val="C00000"/>
                </a:solidFill>
              </a:rPr>
              <a:t>connection </a:t>
            </a:r>
            <a:r>
              <a:rPr lang="en-US" dirty="0"/>
              <a:t>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69419-8F34-4DA7-AE42-35392839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CCBCA-AA5E-E325-5F0D-03A16E601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5AD9DFF-2930-7CA3-7123-B2C4654D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010" y="2126821"/>
            <a:ext cx="5993610" cy="86739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Bradley Hasseler</a:t>
            </a:r>
            <a:br>
              <a:rPr lang="en-US" noProof="0" dirty="0"/>
            </a:br>
            <a:r>
              <a:rPr lang="en-US" noProof="0" dirty="0"/>
              <a:t>-</a:t>
            </a:r>
            <a:r>
              <a:rPr lang="en-US" sz="1400" noProof="0" dirty="0"/>
              <a:t>District Manager Waterworks | Fire </a:t>
            </a:r>
            <a:r>
              <a:rPr lang="en-US" sz="1400" dirty="0"/>
              <a:t>Protection | Irrigation</a:t>
            </a:r>
          </a:p>
        </p:txBody>
      </p:sp>
      <p:pic>
        <p:nvPicPr>
          <p:cNvPr id="87" name="Picture Placeholder 86">
            <a:extLst>
              <a:ext uri="{FF2B5EF4-FFF2-40B4-BE49-F238E27FC236}">
                <a16:creationId xmlns:a16="http://schemas.microsoft.com/office/drawing/2014/main" id="{BBD2E68C-2F16-881B-F9DB-A1D4000152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208" t="5402" r="11593" b="5402"/>
          <a:stretch/>
        </p:blipFill>
        <p:spPr>
          <a:xfrm>
            <a:off x="11876" y="0"/>
            <a:ext cx="6300020" cy="6857999"/>
          </a:xfrm>
        </p:spPr>
      </p:pic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EEDD3671-2580-2474-D483-83707D1369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82060" y="2994218"/>
            <a:ext cx="5993609" cy="18406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 years backflow tester </a:t>
            </a:r>
            <a:r>
              <a:rPr lang="en-US" sz="1400" noProof="0" dirty="0"/>
              <a:t>|</a:t>
            </a:r>
            <a:r>
              <a:rPr lang="en-US" dirty="0"/>
              <a:t> Utility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 years Cross Connection Program </a:t>
            </a:r>
            <a:r>
              <a:rPr lang="en-US" dirty="0" err="1"/>
              <a:t>Mgr</a:t>
            </a:r>
            <a:r>
              <a:rPr lang="en-US" dirty="0"/>
              <a:t> – Delray Beach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 1 year Territory Sales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years Backflow NERD!</a:t>
            </a:r>
          </a:p>
          <a:p>
            <a:r>
              <a:rPr lang="en-US" dirty="0"/>
              <a:t>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E404D-41B9-90FB-6B3C-3186CB426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AEE90-B277-7758-1ADE-3E07B462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219CF7E-0D44-46F6-3EB7-D3C236F9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" y="3230261"/>
            <a:ext cx="3177543" cy="3627739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058B152-0064-2513-737C-BA525EC47C9F}"/>
              </a:ext>
            </a:extLst>
          </p:cNvPr>
          <p:cNvSpPr txBox="1">
            <a:spLocks/>
          </p:cNvSpPr>
          <p:nvPr/>
        </p:nvSpPr>
        <p:spPr>
          <a:xfrm>
            <a:off x="3026220" y="6310312"/>
            <a:ext cx="6595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b="0" kern="1200" cap="all" spc="150" baseline="0">
                <a:solidFill>
                  <a:schemeClr val="accent6">
                    <a:lumMod val="75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State o</a:t>
            </a:r>
            <a:r>
              <a:rPr lang="en-US" dirty="0">
                <a:solidFill>
                  <a:schemeClr val="bg1"/>
                </a:solidFill>
              </a:rPr>
              <a:t>f the state: a survey of F</a:t>
            </a:r>
            <a:r>
              <a:rPr lang="en-US" dirty="0">
                <a:solidFill>
                  <a:schemeClr val="tx1"/>
                </a:solidFill>
              </a:rPr>
              <a:t>lorida cross connection control programs</a:t>
            </a:r>
          </a:p>
        </p:txBody>
      </p:sp>
    </p:spTree>
    <p:extLst>
      <p:ext uri="{BB962C8B-B14F-4D97-AF65-F5344CB8AC3E}">
        <p14:creationId xmlns:p14="http://schemas.microsoft.com/office/powerpoint/2010/main" val="2722718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3607-E651-B4EA-47FA-2F6DB3E4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A6B0C32B-B94D-2E75-34E9-D75788F7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055" y="4537888"/>
            <a:ext cx="6266832" cy="15960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/>
              <a:t>State of The State    </a:t>
            </a:r>
            <a:br>
              <a:rPr lang="en-US" dirty="0"/>
            </a:br>
            <a:r>
              <a:rPr lang="en-US" sz="2800" dirty="0"/>
              <a:t>A Survey of Florida CCC Programs</a:t>
            </a:r>
            <a:endParaRPr lang="en-US" dirty="0"/>
          </a:p>
        </p:txBody>
      </p:sp>
      <p:pic>
        <p:nvPicPr>
          <p:cNvPr id="74" name="Picture Placeholder 73">
            <a:extLst>
              <a:ext uri="{FF2B5EF4-FFF2-40B4-BE49-F238E27FC236}">
                <a16:creationId xmlns:a16="http://schemas.microsoft.com/office/drawing/2014/main" id="{3731F7AC-AD58-E4A0-F493-7C06EF4819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310" b="40998"/>
          <a:stretch/>
        </p:blipFill>
        <p:spPr>
          <a:xfrm>
            <a:off x="3689497" y="641067"/>
            <a:ext cx="8373139" cy="3535259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82C68B2-8858-1B79-6626-947133161F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6573" y="4537888"/>
            <a:ext cx="2459114" cy="6854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58696B"/>
                </a:solidFill>
              </a:rPr>
              <a:t>Bradley Hasseler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71C2996-463F-65CF-7E78-191A5ABCB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6573" y="5008631"/>
            <a:ext cx="2459114" cy="685429"/>
          </a:xfrm>
        </p:spPr>
        <p:txBody>
          <a:bodyPr/>
          <a:lstStyle/>
          <a:p>
            <a:pPr algn="ctr"/>
            <a:r>
              <a:rPr lang="en-US" dirty="0"/>
              <a:t>02/21/2024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25CBB5-6EF9-02BF-FD14-436B2AACE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5968" y="5772150"/>
            <a:ext cx="2909560" cy="984774"/>
          </a:xfrm>
          <a:prstGeom prst="rect">
            <a:avLst/>
          </a:prstGeom>
        </p:spPr>
      </p:pic>
      <p:pic>
        <p:nvPicPr>
          <p:cNvPr id="3" name="Picture 2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1A3F79B5-66D5-654E-14CF-AF217696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751" y="2836152"/>
            <a:ext cx="4666497" cy="1520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58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Background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95750" y="1998276"/>
            <a:ext cx="7258050" cy="1408770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Assisted new DB administration in establishing a CC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Researched Neighboring Utilities in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Began researching entire state in July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January 2024 all PWS 62-555.900 form 13 gathered and compiled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Survey only covers PWS serving 10,000 or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​</a:t>
            </a:r>
          </a:p>
        </p:txBody>
      </p:sp>
      <p:pic>
        <p:nvPicPr>
          <p:cNvPr id="150" name="Picture Placeholder 149">
            <a:extLst>
              <a:ext uri="{FF2B5EF4-FFF2-40B4-BE49-F238E27FC236}">
                <a16:creationId xmlns:a16="http://schemas.microsoft.com/office/drawing/2014/main" id="{FB8FDEA3-5342-4AA3-BD01-617F25717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29"/>
                    </a14:imgEffect>
                    <a14:imgEffect>
                      <a14:saturation sat="43000"/>
                    </a14:imgEffect>
                  </a14:imgLayer>
                </a14:imgProps>
              </a:ext>
            </a:extLst>
          </a:blip>
          <a:srcRect b="32726"/>
          <a:stretch/>
        </p:blipFill>
        <p:spPr>
          <a:xfrm>
            <a:off x="-1" y="3739109"/>
            <a:ext cx="12192000" cy="3517163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CFDDC-0123-4F38-A130-41DA1479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445" y="6356350"/>
            <a:ext cx="659511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72DD6-392E-1A77-AE33-C43530647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2866CA-0A0A-43C5-01C7-7CAA6E06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92" y="219918"/>
            <a:ext cx="4963379" cy="641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133196-369F-07E5-2D96-B588FD0C2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729" y="219918"/>
            <a:ext cx="5003269" cy="641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83EE38-A710-072C-E4DD-F9C93FED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290" y="6356350"/>
            <a:ext cx="678942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442AC-A6A2-86EA-CF64-8122B794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7D076-8E4E-A10E-E914-81EECAB2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6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2275D-4936-DD5D-9D9A-3525DF9E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220C2D-A165-BA84-4D9B-9FF52448E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" r="2528" b="1346"/>
          <a:stretch/>
        </p:blipFill>
        <p:spPr>
          <a:xfrm>
            <a:off x="838200" y="685801"/>
            <a:ext cx="10515600" cy="55092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EB00C-C449-0EE9-442A-8260A949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5BA63-AA62-992E-38FF-E9B60406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290" y="6356350"/>
            <a:ext cx="678942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FF54C-4440-447E-5B3E-BF35C7AF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42105-9C1F-BD9D-412B-540FAE4CDCB1}"/>
              </a:ext>
            </a:extLst>
          </p:cNvPr>
          <p:cNvCxnSpPr/>
          <p:nvPr/>
        </p:nvCxnSpPr>
        <p:spPr>
          <a:xfrm>
            <a:off x="6096000" y="2296633"/>
            <a:ext cx="86832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2C8BF3-D789-B3A9-B943-3F2F939E1423}"/>
              </a:ext>
            </a:extLst>
          </p:cNvPr>
          <p:cNvSpPr txBox="1"/>
          <p:nvPr/>
        </p:nvSpPr>
        <p:spPr>
          <a:xfrm>
            <a:off x="7090056" y="2111967"/>
            <a:ext cx="62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1:1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C22454-7E9D-763F-5202-4A16030F91C1}"/>
              </a:ext>
            </a:extLst>
          </p:cNvPr>
          <p:cNvCxnSpPr>
            <a:cxnSpLocks/>
          </p:cNvCxnSpPr>
          <p:nvPr/>
        </p:nvCxnSpPr>
        <p:spPr>
          <a:xfrm flipH="1">
            <a:off x="7715250" y="2296633"/>
            <a:ext cx="8953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C9C19A-2422-39CA-7A0F-5BB9CA6F4BFB}"/>
              </a:ext>
            </a:extLst>
          </p:cNvPr>
          <p:cNvCxnSpPr/>
          <p:nvPr/>
        </p:nvCxnSpPr>
        <p:spPr>
          <a:xfrm>
            <a:off x="6073140" y="3363433"/>
            <a:ext cx="86832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52AACB-B3E3-FC1B-6C84-471B506EC690}"/>
              </a:ext>
            </a:extLst>
          </p:cNvPr>
          <p:cNvSpPr txBox="1"/>
          <p:nvPr/>
        </p:nvSpPr>
        <p:spPr>
          <a:xfrm>
            <a:off x="7090056" y="3178767"/>
            <a:ext cx="62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1:1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2B0009-4F03-B9C5-BF39-CEE69C641F57}"/>
              </a:ext>
            </a:extLst>
          </p:cNvPr>
          <p:cNvCxnSpPr>
            <a:cxnSpLocks/>
          </p:cNvCxnSpPr>
          <p:nvPr/>
        </p:nvCxnSpPr>
        <p:spPr>
          <a:xfrm flipH="1">
            <a:off x="7715250" y="3363433"/>
            <a:ext cx="8953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ABE3A8B-A7D8-A941-1F7E-2B566EDBCC8D}"/>
              </a:ext>
            </a:extLst>
          </p:cNvPr>
          <p:cNvSpPr/>
          <p:nvPr/>
        </p:nvSpPr>
        <p:spPr>
          <a:xfrm>
            <a:off x="8404860" y="2557241"/>
            <a:ext cx="880110" cy="36512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E00D1-0EE1-A6E3-39B4-8A7B8AD16BE0}"/>
              </a:ext>
            </a:extLst>
          </p:cNvPr>
          <p:cNvSpPr/>
          <p:nvPr/>
        </p:nvSpPr>
        <p:spPr>
          <a:xfrm>
            <a:off x="7298055" y="5201381"/>
            <a:ext cx="880110" cy="36512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3F832-B640-8C6D-17AE-4D67C72DFE39}"/>
              </a:ext>
            </a:extLst>
          </p:cNvPr>
          <p:cNvSpPr txBox="1"/>
          <p:nvPr/>
        </p:nvSpPr>
        <p:spPr>
          <a:xfrm>
            <a:off x="8162925" y="5201381"/>
            <a:ext cx="62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1:1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BD754D-DBAC-9FDC-A1CB-F92B8CD8D54C}"/>
              </a:ext>
            </a:extLst>
          </p:cNvPr>
          <p:cNvSpPr/>
          <p:nvPr/>
        </p:nvSpPr>
        <p:spPr>
          <a:xfrm>
            <a:off x="8404860" y="3682582"/>
            <a:ext cx="880110" cy="232438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1A3475-6105-E78B-3FB3-ACD293A6AB54}"/>
              </a:ext>
            </a:extLst>
          </p:cNvPr>
          <p:cNvSpPr/>
          <p:nvPr/>
        </p:nvSpPr>
        <p:spPr>
          <a:xfrm>
            <a:off x="7302219" y="5578031"/>
            <a:ext cx="880110" cy="365125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DF1F3-DB02-3EE5-D683-1E886C0F7172}"/>
              </a:ext>
            </a:extLst>
          </p:cNvPr>
          <p:cNvSpPr txBox="1"/>
          <p:nvPr/>
        </p:nvSpPr>
        <p:spPr>
          <a:xfrm>
            <a:off x="8162925" y="5561252"/>
            <a:ext cx="62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2:1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8304BC-A1B4-E4B7-05A8-8D2A37257002}"/>
              </a:ext>
            </a:extLst>
          </p:cNvPr>
          <p:cNvSpPr/>
          <p:nvPr/>
        </p:nvSpPr>
        <p:spPr>
          <a:xfrm>
            <a:off x="9866526" y="3935636"/>
            <a:ext cx="880110" cy="23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7FDEB3-25EE-9B5B-09F3-41A00050F3FB}"/>
              </a:ext>
            </a:extLst>
          </p:cNvPr>
          <p:cNvSpPr/>
          <p:nvPr/>
        </p:nvSpPr>
        <p:spPr>
          <a:xfrm>
            <a:off x="9419205" y="5884087"/>
            <a:ext cx="880110" cy="23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C013F-8BD3-2C5C-4C40-5CEF7801BEB8}"/>
              </a:ext>
            </a:extLst>
          </p:cNvPr>
          <p:cNvSpPr txBox="1"/>
          <p:nvPr/>
        </p:nvSpPr>
        <p:spPr>
          <a:xfrm>
            <a:off x="10307466" y="5825729"/>
            <a:ext cx="88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5277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8DCF8-12D1-2328-5671-8E13FC84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7629D5-1971-C1EE-DA75-CD07C9298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7CBCE4-A88B-CC8A-830A-B37421886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5FDFBF9-B7D9-57C0-845D-BCBF5A3384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69079" y="1713387"/>
            <a:ext cx="5362575" cy="43699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222 Public Water Systems in the Study (10K+)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46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17,878,431 population 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5,717,219 total water service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1.2 Million Testable Backflow Prevention Assy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1.1 Million Residential Dual Checks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4E018D-86B5-CCE3-27C3-25BD8B2A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02/21/2024</a:t>
            </a:r>
          </a:p>
        </p:txBody>
      </p:sp>
      <p:pic>
        <p:nvPicPr>
          <p:cNvPr id="7" name="Picture Placeholder 94">
            <a:extLst>
              <a:ext uri="{FF2B5EF4-FFF2-40B4-BE49-F238E27FC236}">
                <a16:creationId xmlns:a16="http://schemas.microsoft.com/office/drawing/2014/main" id="{AE1C9991-3313-5D81-A904-028C9EFEC5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00150" y="0"/>
            <a:ext cx="5091850" cy="6861275"/>
          </a:xfrm>
          <a:solidFill>
            <a:schemeClr val="bg1">
              <a:lumMod val="95000"/>
            </a:schemeClr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75405-B7EA-3EB4-938C-9AE57E5FB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4084" y="6356349"/>
            <a:ext cx="6579870" cy="365125"/>
          </a:xfrm>
        </p:spPr>
        <p:txBody>
          <a:bodyPr/>
          <a:lstStyle/>
          <a:p>
            <a:r>
              <a:rPr lang="en-US" dirty="0"/>
              <a:t>State of the state: a survey of Florida cross </a:t>
            </a:r>
            <a:r>
              <a:rPr lang="en-US" dirty="0">
                <a:solidFill>
                  <a:schemeClr val="bg1"/>
                </a:solidFill>
              </a:rPr>
              <a:t>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54A63-7C06-DF9F-C26B-B2E52DBF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2A31C04-358B-5FD6-CBC3-0D699F5C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387" y="901588"/>
            <a:ext cx="5362575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Public Records Survey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372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C490DB81-3218-4662-ACD7-93D3B496B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8109623" y="0"/>
            <a:ext cx="3575558" cy="6858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1" y="2225678"/>
            <a:ext cx="5969589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Commercial Services (Non-Residential)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7111" y="2906895"/>
            <a:ext cx="5575075" cy="22212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576,198 total commercial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433,677 total BP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75% of ALL have Assemblies State-wide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IS THIS OK??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A525C-AEDE-43EA-858A-37E4183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2CEE3-4E08-4106-AC43-0E32E79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3758" y="6356349"/>
            <a:ext cx="6539023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746BA-CEAA-9AE3-23FB-E1A071A1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79501-F1AD-AF3F-06D7-CC8E7162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02/21/2024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C2FB4-C79B-975C-6DB3-F8A34304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8265" y="6356349"/>
            <a:ext cx="681547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the state: a survey of Florida cross connection control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F109-6025-19C7-23C7-FAC193E5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8EA77263-F460-AF1D-4919-64E500975F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919741"/>
              </p:ext>
            </p:extLst>
          </p:nvPr>
        </p:nvGraphicFramePr>
        <p:xfrm>
          <a:off x="238125" y="136525"/>
          <a:ext cx="11715750" cy="621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409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{F602CF6F-BABA-4083-B5B9-64DC773D9286}tf78544816_win32</Template>
  <TotalTime>4284</TotalTime>
  <Words>1198</Words>
  <Application>Microsoft Office PowerPoint</Application>
  <PresentationFormat>Widescreen</PresentationFormat>
  <Paragraphs>240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Univers Light</vt:lpstr>
      <vt:lpstr>Univers LT Std 45 Light</vt:lpstr>
      <vt:lpstr>Office Theme</vt:lpstr>
      <vt:lpstr>State of The State     A Survey of Florida CCC Programs</vt:lpstr>
      <vt:lpstr>Agenda</vt:lpstr>
      <vt:lpstr>Bradley Hasseler -District Manager Waterworks | Fire Protection | Irrigation</vt:lpstr>
      <vt:lpstr>Background</vt:lpstr>
      <vt:lpstr>PowerPoint Presentation</vt:lpstr>
      <vt:lpstr>PowerPoint Presentation</vt:lpstr>
      <vt:lpstr>Public Records Survey</vt:lpstr>
      <vt:lpstr>Commercial Services (Non-Residential)</vt:lpstr>
      <vt:lpstr>PowerPoint Presentation</vt:lpstr>
      <vt:lpstr>PowerPoint Presentation</vt:lpstr>
      <vt:lpstr>New York times Feb 13, 1972, Page 31</vt:lpstr>
      <vt:lpstr>PowerPoint Presentation</vt:lpstr>
      <vt:lpstr>PowerPoint Presentation</vt:lpstr>
      <vt:lpstr>PowerPoint Presentation</vt:lpstr>
      <vt:lpstr>PowerPoint Presentation</vt:lpstr>
      <vt:lpstr>Backflow Lottery​</vt:lpstr>
      <vt:lpstr>Residential Services</vt:lpstr>
      <vt:lpstr>PowerPoint Presentation</vt:lpstr>
      <vt:lpstr>PowerPoint Presentation</vt:lpstr>
      <vt:lpstr>PowerPoint Presentation</vt:lpstr>
      <vt:lpstr>Residential Services</vt:lpstr>
      <vt:lpstr>Residential Dual Check</vt:lpstr>
      <vt:lpstr>Testing Compliance</vt:lpstr>
      <vt:lpstr>Testing Compliance</vt:lpstr>
      <vt:lpstr>Reported Cross Connections</vt:lpstr>
      <vt:lpstr>THE most common occurring cross connection</vt:lpstr>
      <vt:lpstr>Other Less Common Cross Connections</vt:lpstr>
      <vt:lpstr>Key Takeaways​</vt:lpstr>
      <vt:lpstr>Call to action</vt:lpstr>
      <vt:lpstr>State of The State     A Survey of Florida CCC Programs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State A Survey of Florida CCC Programs</dc:title>
  <dc:creator>brad hasseler</dc:creator>
  <cp:lastModifiedBy>brad hasseler</cp:lastModifiedBy>
  <cp:revision>1</cp:revision>
  <dcterms:created xsi:type="dcterms:W3CDTF">2024-02-05T02:01:59Z</dcterms:created>
  <dcterms:modified xsi:type="dcterms:W3CDTF">2024-02-16T01:15:50Z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