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embeddedFontLst>
    <p:embeddedFont>
      <p:font typeface="Roboto"/>
      <p:regular r:id="rId24"/>
      <p:bold r:id="rId25"/>
      <p:italic r:id="rId26"/>
      <p:boldItalic r:id="rId27"/>
    </p:embeddedFont>
    <p:embeddedFont>
      <p:font typeface="Garamond"/>
      <p:regular r:id="rId28"/>
      <p:bold r:id="rId29"/>
      <p:italic r:id="rId30"/>
      <p:boldItalic r:id="rId31"/>
    </p:embeddedFont>
    <p:embeddedFont>
      <p:font typeface="Century Gothic"/>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4">
          <p15:clr>
            <a:srgbClr val="A4A3A4"/>
          </p15:clr>
        </p15:guide>
        <p15:guide id="2" pos="3840">
          <p15:clr>
            <a:srgbClr val="A4A3A4"/>
          </p15:clr>
        </p15:guide>
      </p15:sldGuideLst>
    </p:ext>
    <p:ext uri="GoogleSlidesCustomDataVersion2">
      <go:slidesCustomData xmlns:go="http://customooxmlschemas.google.com/" r:id="rId36" roundtripDataSignature="AMtx7mgq51c28buVPRS8Wt75x5H8N1Xa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4"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Garamond-regular.fnt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Garamon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Garamond-boldItalic.fntdata"/><Relationship Id="rId30" Type="http://schemas.openxmlformats.org/officeDocument/2006/relationships/font" Target="fonts/Garamond-italic.fntdata"/><Relationship Id="rId11" Type="http://schemas.openxmlformats.org/officeDocument/2006/relationships/slide" Target="slides/slide6.xml"/><Relationship Id="rId33" Type="http://schemas.openxmlformats.org/officeDocument/2006/relationships/font" Target="fonts/CenturyGothic-bold.fntdata"/><Relationship Id="rId10" Type="http://schemas.openxmlformats.org/officeDocument/2006/relationships/slide" Target="slides/slide5.xml"/><Relationship Id="rId32" Type="http://schemas.openxmlformats.org/officeDocument/2006/relationships/font" Target="fonts/CenturyGothic-regular.fntdata"/><Relationship Id="rId13" Type="http://schemas.openxmlformats.org/officeDocument/2006/relationships/slide" Target="slides/slide8.xml"/><Relationship Id="rId35" Type="http://schemas.openxmlformats.org/officeDocument/2006/relationships/font" Target="fonts/CenturyGothic-boldItalic.fntdata"/><Relationship Id="rId12" Type="http://schemas.openxmlformats.org/officeDocument/2006/relationships/slide" Target="slides/slide7.xml"/><Relationship Id="rId34" Type="http://schemas.openxmlformats.org/officeDocument/2006/relationships/font" Target="fonts/CenturyGothic-italic.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ink.nfpa.org/publications/20/2022/chapters/4#ID000200000540" TargetMode="External"/><Relationship Id="rId3" Type="http://schemas.openxmlformats.org/officeDocument/2006/relationships/hyperlink" Target="https://link.nfpa.org/publications/20/2022/chapters/4#ID000200000542" TargetMode="External"/><Relationship Id="rId4" Type="http://schemas.openxmlformats.org/officeDocument/2006/relationships/hyperlink" Target="https://link.nfpa.org/publications/20/2022/chapters/4#ID000200000357"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109" name="Google Shape;109;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100000"/>
              </a:lnSpc>
              <a:spcBef>
                <a:spcPts val="0"/>
              </a:spcBef>
              <a:spcAft>
                <a:spcPts val="0"/>
              </a:spcAft>
              <a:buClr>
                <a:srgbClr val="000000"/>
              </a:buClr>
              <a:buSzPts val="1400"/>
              <a:buFont typeface="Arial"/>
              <a:buNone/>
            </a:pPr>
            <a:r>
              <a:t/>
            </a:r>
            <a:endParaRPr sz="1200">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82" name="Google Shape;182;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NFPA 13-2022:</a:t>
            </a:r>
            <a:endParaRPr/>
          </a:p>
          <a:p>
            <a:pPr indent="0" lvl="0" marL="0" rtl="0" algn="l">
              <a:lnSpc>
                <a:spcPct val="100000"/>
              </a:lnSpc>
              <a:spcBef>
                <a:spcPts val="0"/>
              </a:spcBef>
              <a:spcAft>
                <a:spcPts val="0"/>
              </a:spcAft>
              <a:buSzPts val="1400"/>
              <a:buNone/>
            </a:pPr>
            <a:r>
              <a:rPr b="1" lang="en-US">
                <a:solidFill>
                  <a:srgbClr val="001A39"/>
                </a:solidFill>
                <a:latin typeface="Roboto"/>
                <a:ea typeface="Roboto"/>
                <a:cs typeface="Roboto"/>
                <a:sym typeface="Roboto"/>
              </a:rPr>
              <a:t>16.9.3.3.5 </a:t>
            </a:r>
            <a:endParaRPr/>
          </a:p>
          <a:p>
            <a:pPr indent="0" lvl="0" marL="0" rtl="0" algn="l">
              <a:lnSpc>
                <a:spcPct val="100000"/>
              </a:lnSpc>
              <a:spcBef>
                <a:spcPts val="0"/>
              </a:spcBef>
              <a:spcAft>
                <a:spcPts val="0"/>
              </a:spcAft>
              <a:buSzPts val="1400"/>
              <a:buNone/>
            </a:pPr>
            <a:r>
              <a:rPr b="0" lang="en-US">
                <a:solidFill>
                  <a:srgbClr val="001A39"/>
                </a:solidFill>
                <a:latin typeface="Roboto"/>
                <a:ea typeface="Roboto"/>
                <a:cs typeface="Roboto"/>
                <a:sym typeface="Roboto"/>
              </a:rPr>
              <a:t>A listed backflow prevention assembly shall be permitted to be considered a control valve, provided both control valves are listed for fire protection system use and an additional control valve shall not be required.</a:t>
            </a:r>
            <a:endParaRPr/>
          </a:p>
          <a:p>
            <a:pPr indent="0" lvl="0" marL="0" rtl="0" algn="l">
              <a:lnSpc>
                <a:spcPct val="100000"/>
              </a:lnSpc>
              <a:spcBef>
                <a:spcPts val="0"/>
              </a:spcBef>
              <a:spcAft>
                <a:spcPts val="0"/>
              </a:spcAft>
              <a:buSzPts val="1400"/>
              <a:buNone/>
            </a:pPr>
            <a:r>
              <a:rPr b="1" lang="en-US">
                <a:solidFill>
                  <a:srgbClr val="001A39"/>
                </a:solidFill>
                <a:latin typeface="Roboto"/>
                <a:ea typeface="Roboto"/>
                <a:cs typeface="Roboto"/>
                <a:sym typeface="Roboto"/>
              </a:rPr>
              <a:t>16.9.4.2 </a:t>
            </a:r>
            <a:endParaRPr/>
          </a:p>
          <a:p>
            <a:pPr indent="0" lvl="0" marL="0" rtl="0" algn="l">
              <a:lnSpc>
                <a:spcPct val="100000"/>
              </a:lnSpc>
              <a:spcBef>
                <a:spcPts val="0"/>
              </a:spcBef>
              <a:spcAft>
                <a:spcPts val="0"/>
              </a:spcAft>
              <a:buSzPts val="1400"/>
              <a:buNone/>
            </a:pPr>
            <a:r>
              <a:rPr b="0" lang="en-US">
                <a:solidFill>
                  <a:srgbClr val="001A39"/>
                </a:solidFill>
                <a:latin typeface="Roboto"/>
                <a:ea typeface="Roboto"/>
                <a:cs typeface="Roboto"/>
                <a:sym typeface="Roboto"/>
              </a:rPr>
              <a:t>A listed backflow prevention device shall be considered a check valve, and an additional check valve shall not be required.</a:t>
            </a:r>
            <a:endParaRPr/>
          </a:p>
          <a:p>
            <a:pPr indent="0" lvl="0" marL="0" rtl="0" algn="l">
              <a:lnSpc>
                <a:spcPct val="100000"/>
              </a:lnSpc>
              <a:spcBef>
                <a:spcPts val="0"/>
              </a:spcBef>
              <a:spcAft>
                <a:spcPts val="0"/>
              </a:spcAft>
              <a:buSzPts val="1400"/>
              <a:buNone/>
            </a:pPr>
            <a:r>
              <a:t/>
            </a:r>
            <a:endParaRPr b="0">
              <a:solidFill>
                <a:srgbClr val="001A39"/>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NFPA 20-2022:</a:t>
            </a:r>
            <a:endParaRPr/>
          </a:p>
          <a:p>
            <a:pPr indent="0" lvl="0" marL="0" rtl="0" algn="l">
              <a:lnSpc>
                <a:spcPct val="100000"/>
              </a:lnSpc>
              <a:spcBef>
                <a:spcPts val="0"/>
              </a:spcBef>
              <a:spcAft>
                <a:spcPts val="0"/>
              </a:spcAft>
              <a:buSzPts val="1400"/>
              <a:buNone/>
            </a:pPr>
            <a:r>
              <a:rPr b="1" i="0" lang="en-US">
                <a:solidFill>
                  <a:srgbClr val="001A39"/>
                </a:solidFill>
                <a:latin typeface="Roboto"/>
                <a:ea typeface="Roboto"/>
                <a:cs typeface="Roboto"/>
                <a:sym typeface="Roboto"/>
              </a:rPr>
              <a:t>4.17.7*</a:t>
            </a:r>
            <a:endParaRPr/>
          </a:p>
          <a:p>
            <a:pPr indent="0" lvl="0" marL="0" rtl="0" algn="l">
              <a:lnSpc>
                <a:spcPct val="100000"/>
              </a:lnSpc>
              <a:spcBef>
                <a:spcPts val="0"/>
              </a:spcBef>
              <a:spcAft>
                <a:spcPts val="0"/>
              </a:spcAft>
              <a:buSzPts val="1400"/>
              <a:buNone/>
            </a:pPr>
            <a:r>
              <a:rPr b="0" i="0" lang="en-US">
                <a:solidFill>
                  <a:srgbClr val="001A39"/>
                </a:solidFill>
                <a:latin typeface="Roboto"/>
                <a:ea typeface="Roboto"/>
                <a:cs typeface="Roboto"/>
                <a:sym typeface="Roboto"/>
              </a:rPr>
              <a:t>A listed check valve or backflow preventer shall be installed in the pump discharge assembly.</a:t>
            </a:r>
            <a:endParaRPr/>
          </a:p>
          <a:p>
            <a:pPr indent="0" lvl="0" marL="0" rtl="0" algn="l">
              <a:lnSpc>
                <a:spcPct val="100000"/>
              </a:lnSpc>
              <a:spcBef>
                <a:spcPts val="0"/>
              </a:spcBef>
              <a:spcAft>
                <a:spcPts val="0"/>
              </a:spcAft>
              <a:buSzPts val="1400"/>
              <a:buNone/>
            </a:pPr>
            <a:r>
              <a:t/>
            </a:r>
            <a:endParaRPr b="0" i="0">
              <a:solidFill>
                <a:srgbClr val="001A39"/>
              </a:solidFill>
              <a:latin typeface="Roboto"/>
              <a:ea typeface="Roboto"/>
              <a:cs typeface="Roboto"/>
              <a:sym typeface="Roboto"/>
            </a:endParaRPr>
          </a:p>
          <a:p>
            <a:pPr indent="0" lvl="0" marL="0" rtl="0" algn="l">
              <a:lnSpc>
                <a:spcPct val="100000"/>
              </a:lnSpc>
              <a:spcBef>
                <a:spcPts val="0"/>
              </a:spcBef>
              <a:spcAft>
                <a:spcPts val="0"/>
              </a:spcAft>
              <a:buSzPts val="1400"/>
              <a:buNone/>
            </a:pPr>
            <a:r>
              <a:rPr lang="en-US"/>
              <a:t>Photo Credit: AFSA Property</a:t>
            </a:r>
            <a:endParaRPr b="0" i="0">
              <a:solidFill>
                <a:srgbClr val="001A39"/>
              </a:solidFill>
              <a:latin typeface="Roboto"/>
              <a:ea typeface="Roboto"/>
              <a:cs typeface="Roboto"/>
              <a:sym typeface="Roboto"/>
            </a:endParaRPr>
          </a:p>
          <a:p>
            <a:pPr indent="-228600" lvl="0" marL="457200" marR="0" rtl="0" algn="l">
              <a:lnSpc>
                <a:spcPct val="100000"/>
              </a:lnSpc>
              <a:spcBef>
                <a:spcPts val="0"/>
              </a:spcBef>
              <a:spcAft>
                <a:spcPts val="0"/>
              </a:spcAft>
              <a:buClr>
                <a:srgbClr val="000000"/>
              </a:buClr>
              <a:buSzPts val="1400"/>
              <a:buFont typeface="Arial"/>
              <a:buNone/>
            </a:pPr>
            <a:r>
              <a:t/>
            </a:r>
            <a:endParaRPr b="0">
              <a:solidFill>
                <a:srgbClr val="001A39"/>
              </a:solidFill>
              <a:latin typeface="Roboto"/>
              <a:ea typeface="Roboto"/>
              <a:cs typeface="Roboto"/>
              <a:sym typeface="Roboto"/>
            </a:endParaRPr>
          </a:p>
          <a:p>
            <a:pPr indent="-228600" lvl="0" marL="457200" marR="0" rtl="0" algn="l">
              <a:lnSpc>
                <a:spcPct val="100000"/>
              </a:lnSpc>
              <a:spcBef>
                <a:spcPts val="0"/>
              </a:spcBef>
              <a:spcAft>
                <a:spcPts val="0"/>
              </a:spcAft>
              <a:buClr>
                <a:srgbClr val="000000"/>
              </a:buClr>
              <a:buSzPts val="1400"/>
              <a:buFont typeface="Arial"/>
              <a:buNone/>
            </a:pPr>
            <a:br>
              <a:rPr lang="en-US"/>
            </a:b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97" name="Google Shape;19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800"/>
              <a:buNone/>
            </a:pPr>
            <a:r>
              <a:rPr b="1" i="0" lang="en-US">
                <a:latin typeface="Calibri"/>
                <a:ea typeface="Calibri"/>
                <a:cs typeface="Calibri"/>
                <a:sym typeface="Calibri"/>
              </a:rPr>
              <a:t>NFPA 13-2022:</a:t>
            </a:r>
            <a:endParaRPr/>
          </a:p>
          <a:p>
            <a:pPr indent="0" lvl="0" marL="0" rtl="0" algn="l">
              <a:lnSpc>
                <a:spcPct val="100000"/>
              </a:lnSpc>
              <a:spcBef>
                <a:spcPts val="0"/>
              </a:spcBef>
              <a:spcAft>
                <a:spcPts val="0"/>
              </a:spcAft>
              <a:buSzPts val="2800"/>
              <a:buNone/>
            </a:pPr>
            <a:r>
              <a:rPr b="1" i="0" lang="en-US">
                <a:latin typeface="Calibri"/>
                <a:ea typeface="Calibri"/>
                <a:cs typeface="Calibri"/>
                <a:sym typeface="Calibri"/>
              </a:rPr>
              <a:t>16.14.5.1* Backflow Prevention Valves.</a:t>
            </a:r>
            <a:endParaRPr/>
          </a:p>
          <a:p>
            <a:pPr indent="0" lvl="0" marL="0" rtl="0" algn="l">
              <a:lnSpc>
                <a:spcPct val="100000"/>
              </a:lnSpc>
              <a:spcBef>
                <a:spcPts val="0"/>
              </a:spcBef>
              <a:spcAft>
                <a:spcPts val="0"/>
              </a:spcAft>
              <a:buSzPts val="2800"/>
              <a:buNone/>
            </a:pPr>
            <a:r>
              <a:rPr i="0" lang="en-US">
                <a:latin typeface="Calibri"/>
                <a:ea typeface="Calibri"/>
                <a:cs typeface="Calibri"/>
                <a:sym typeface="Calibri"/>
              </a:rPr>
              <a:t>A test connection shall be provided downstream of all backflow prevention valves for the performance of forward flow tests required by this standard and NFPA 25 at a minimum flow rate of the system demand including hose allowance where applicable.</a:t>
            </a:r>
            <a:endParaRPr/>
          </a:p>
          <a:p>
            <a:pPr indent="0" lvl="0" marL="0" marR="0" rtl="0" algn="l">
              <a:lnSpc>
                <a:spcPct val="100000"/>
              </a:lnSpc>
              <a:spcBef>
                <a:spcPts val="0"/>
              </a:spcBef>
              <a:spcAft>
                <a:spcPts val="0"/>
              </a:spcAft>
              <a:buClr>
                <a:srgbClr val="000000"/>
              </a:buClr>
              <a:buSzPts val="1400"/>
              <a:buFont typeface="Arial"/>
              <a:buNone/>
            </a:pPr>
            <a:br>
              <a:rPr lang="en-US"/>
            </a:br>
            <a:r>
              <a:rPr lang="en-US"/>
              <a:t>Photo Credit: AFSA Property</a:t>
            </a:r>
            <a:endParaRPr/>
          </a:p>
        </p:txBody>
      </p:sp>
      <p:sp>
        <p:nvSpPr>
          <p:cNvPr id="207" name="Google Shape;207;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2800"/>
              <a:buFont typeface="Arial"/>
              <a:buNone/>
            </a:pPr>
            <a:r>
              <a:rPr b="1" i="0" lang="en-US">
                <a:latin typeface="Garamond"/>
                <a:ea typeface="Garamond"/>
                <a:cs typeface="Garamond"/>
                <a:sym typeface="Garamond"/>
              </a:rPr>
              <a:t>NFPA 13-2022:</a:t>
            </a:r>
            <a:endParaRPr/>
          </a:p>
          <a:p>
            <a:pPr indent="0" lvl="0" marL="0" rtl="0" algn="l">
              <a:lnSpc>
                <a:spcPct val="100000"/>
              </a:lnSpc>
              <a:spcBef>
                <a:spcPts val="0"/>
              </a:spcBef>
              <a:spcAft>
                <a:spcPts val="0"/>
              </a:spcAft>
              <a:buSzPts val="2800"/>
              <a:buNone/>
            </a:pPr>
            <a:r>
              <a:rPr b="1" i="0" lang="en-US">
                <a:latin typeface="Garamond"/>
                <a:ea typeface="Garamond"/>
                <a:cs typeface="Garamond"/>
                <a:sym typeface="Garamond"/>
              </a:rPr>
              <a:t>16.14.5.1.1 </a:t>
            </a:r>
            <a:endParaRPr/>
          </a:p>
          <a:p>
            <a:pPr indent="0" lvl="0" marL="0" rtl="0" algn="l">
              <a:lnSpc>
                <a:spcPct val="100000"/>
              </a:lnSpc>
              <a:spcBef>
                <a:spcPts val="0"/>
              </a:spcBef>
              <a:spcAft>
                <a:spcPts val="0"/>
              </a:spcAft>
              <a:buSzPts val="2800"/>
              <a:buNone/>
            </a:pPr>
            <a:r>
              <a:rPr i="0" lang="en-US">
                <a:latin typeface="Garamond"/>
                <a:ea typeface="Garamond"/>
                <a:cs typeface="Garamond"/>
                <a:sym typeface="Garamond"/>
              </a:rPr>
              <a:t>A 2 1⁄2 in. (65 mm) hose valve shall be provided downstream of the backflow prevention valve for every 250 gpm (950 L/min) of flow rate required by the system demand including hose allowance where</a:t>
            </a:r>
            <a:r>
              <a:rPr b="1" i="0" lang="en-US">
                <a:latin typeface="Garamond"/>
                <a:ea typeface="Garamond"/>
                <a:cs typeface="Garamond"/>
                <a:sym typeface="Garamond"/>
              </a:rPr>
              <a:t> </a:t>
            </a:r>
            <a:r>
              <a:rPr b="0" i="0" lang="en-US">
                <a:latin typeface="Garamond"/>
                <a:ea typeface="Garamond"/>
                <a:cs typeface="Garamond"/>
                <a:sym typeface="Garamond"/>
              </a:rPr>
              <a:t>applicable</a:t>
            </a:r>
            <a:r>
              <a:rPr b="1" i="0" lang="en-US">
                <a:latin typeface="Garamond"/>
                <a:ea typeface="Garamond"/>
                <a:cs typeface="Garamond"/>
                <a:sym typeface="Garamond"/>
              </a:rPr>
              <a:t>.</a:t>
            </a:r>
            <a:endParaRPr/>
          </a:p>
          <a:p>
            <a:pPr indent="0" lvl="0" marL="0" rtl="0" algn="l">
              <a:lnSpc>
                <a:spcPct val="100000"/>
              </a:lnSpc>
              <a:spcBef>
                <a:spcPts val="0"/>
              </a:spcBef>
              <a:spcAft>
                <a:spcPts val="0"/>
              </a:spcAft>
              <a:buSzPts val="2800"/>
              <a:buNone/>
            </a:pPr>
            <a:r>
              <a:rPr b="1" i="0" lang="en-US">
                <a:latin typeface="Garamond"/>
                <a:ea typeface="Garamond"/>
                <a:cs typeface="Garamond"/>
                <a:sym typeface="Garamond"/>
              </a:rPr>
              <a:t>16.14.5.1.2* </a:t>
            </a:r>
            <a:endParaRPr/>
          </a:p>
          <a:p>
            <a:pPr indent="0" lvl="0" marL="0" rtl="0" algn="l">
              <a:lnSpc>
                <a:spcPct val="100000"/>
              </a:lnSpc>
              <a:spcBef>
                <a:spcPts val="0"/>
              </a:spcBef>
              <a:spcAft>
                <a:spcPts val="0"/>
              </a:spcAft>
              <a:buSzPts val="2800"/>
              <a:buNone/>
            </a:pPr>
            <a:r>
              <a:rPr i="0" lang="en-US">
                <a:latin typeface="Garamond"/>
                <a:ea typeface="Garamond"/>
                <a:cs typeface="Garamond"/>
                <a:sym typeface="Garamond"/>
              </a:rPr>
              <a:t>Existing hose connections downstream of the backflow prevention valve shall be allowed to be utilized.</a:t>
            </a:r>
            <a:endParaRPr/>
          </a:p>
          <a:p>
            <a:pPr indent="0" lvl="0" marL="0" rtl="0" algn="l">
              <a:lnSpc>
                <a:spcPct val="100000"/>
              </a:lnSpc>
              <a:spcBef>
                <a:spcPts val="0"/>
              </a:spcBef>
              <a:spcAft>
                <a:spcPts val="0"/>
              </a:spcAft>
              <a:buSzPts val="2800"/>
              <a:buNone/>
            </a:pPr>
            <a:r>
              <a:rPr b="1" i="0" lang="en-US">
                <a:latin typeface="Garamond"/>
                <a:ea typeface="Garamond"/>
                <a:cs typeface="Garamond"/>
                <a:sym typeface="Garamond"/>
              </a:rPr>
              <a:t>16.14.5.1.3* </a:t>
            </a:r>
            <a:endParaRPr/>
          </a:p>
          <a:p>
            <a:pPr indent="0" lvl="0" marL="0" rtl="0" algn="l">
              <a:lnSpc>
                <a:spcPct val="100000"/>
              </a:lnSpc>
              <a:spcBef>
                <a:spcPts val="0"/>
              </a:spcBef>
              <a:spcAft>
                <a:spcPts val="0"/>
              </a:spcAft>
              <a:buSzPts val="2800"/>
              <a:buNone/>
            </a:pPr>
            <a:r>
              <a:rPr i="0" lang="en-US">
                <a:latin typeface="Garamond"/>
                <a:ea typeface="Garamond"/>
                <a:cs typeface="Garamond"/>
                <a:sym typeface="Garamond"/>
              </a:rPr>
              <a:t>Other means shall be permitted as long as the system doesn't require modification to perform the test and it is sized to meet the system demand.</a:t>
            </a:r>
            <a:endParaRPr/>
          </a:p>
          <a:p>
            <a:pPr indent="-228600" lvl="0" marL="457200" marR="0" rtl="0" algn="l">
              <a:lnSpc>
                <a:spcPct val="8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8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90000"/>
              </a:lnSpc>
              <a:spcBef>
                <a:spcPts val="0"/>
              </a:spcBef>
              <a:spcAft>
                <a:spcPts val="0"/>
              </a:spcAft>
              <a:buClr>
                <a:srgbClr val="000000"/>
              </a:buClr>
              <a:buSzPts val="1400"/>
              <a:buFont typeface="Arial"/>
              <a:buNone/>
            </a:pPr>
            <a:r>
              <a:t/>
            </a:r>
            <a:endParaRPr/>
          </a:p>
        </p:txBody>
      </p:sp>
      <p:sp>
        <p:nvSpPr>
          <p:cNvPr id="217" name="Google Shape;217;p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1400"/>
              <a:buFont typeface="Arial"/>
              <a:buNone/>
            </a:pPr>
            <a:r>
              <a:rPr b="1" i="0" lang="en-US">
                <a:latin typeface="Garamond"/>
                <a:ea typeface="Garamond"/>
                <a:cs typeface="Garamond"/>
                <a:sym typeface="Garamond"/>
              </a:rPr>
              <a:t>NFPA 13-2022:</a:t>
            </a:r>
            <a:endParaRPr/>
          </a:p>
          <a:p>
            <a:pPr indent="0" lvl="0" marL="0" marR="0" rtl="0" algn="l">
              <a:lnSpc>
                <a:spcPct val="100000"/>
              </a:lnSpc>
              <a:spcBef>
                <a:spcPts val="0"/>
              </a:spcBef>
              <a:spcAft>
                <a:spcPts val="0"/>
              </a:spcAft>
              <a:buClr>
                <a:srgbClr val="000000"/>
              </a:buClr>
              <a:buSzPts val="1400"/>
              <a:buFont typeface="Arial"/>
              <a:buNone/>
            </a:pPr>
            <a:r>
              <a:rPr lang="en-US"/>
              <a:t>Figure A.29.1</a:t>
            </a:r>
            <a:endParaRPr/>
          </a:p>
        </p:txBody>
      </p:sp>
      <p:sp>
        <p:nvSpPr>
          <p:cNvPr id="226" name="Google Shape;226;p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US" sz="1200">
                <a:solidFill>
                  <a:srgbClr val="C00000"/>
                </a:solidFill>
              </a:rPr>
              <a:t>NFPA 13-2022:</a:t>
            </a:r>
            <a:endParaRPr/>
          </a:p>
          <a:p>
            <a:pPr indent="0" lvl="0" marL="0" marR="0" rtl="0" algn="l">
              <a:lnSpc>
                <a:spcPct val="100000"/>
              </a:lnSpc>
              <a:spcBef>
                <a:spcPts val="0"/>
              </a:spcBef>
              <a:spcAft>
                <a:spcPts val="0"/>
              </a:spcAft>
              <a:buClr>
                <a:srgbClr val="000000"/>
              </a:buClr>
              <a:buSzPts val="1400"/>
              <a:buFont typeface="Arial"/>
              <a:buNone/>
            </a:pPr>
            <a:r>
              <a:rPr b="0" lang="en-US" sz="1200">
                <a:solidFill>
                  <a:srgbClr val="C00000"/>
                </a:solidFill>
              </a:rPr>
              <a:t>Section 28.1.3 (18)</a:t>
            </a:r>
            <a:endParaRPr/>
          </a:p>
          <a:p>
            <a:pPr indent="0" lvl="0" marL="0" rtl="0" algn="l">
              <a:lnSpc>
                <a:spcPct val="100000"/>
              </a:lnSpc>
              <a:spcBef>
                <a:spcPts val="0"/>
              </a:spcBef>
              <a:spcAft>
                <a:spcPts val="0"/>
              </a:spcAft>
              <a:buSzPts val="1400"/>
              <a:buNone/>
            </a:pPr>
            <a:r>
              <a:t/>
            </a:r>
            <a:endParaRPr/>
          </a:p>
        </p:txBody>
      </p:sp>
      <p:sp>
        <p:nvSpPr>
          <p:cNvPr id="242" name="Google Shape;242;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4:notes"/>
          <p:cNvSpPr/>
          <p:nvPr>
            <p:ph idx="2" type="sldImg"/>
          </p:nvPr>
        </p:nvSpPr>
        <p:spPr>
          <a:xfrm>
            <a:off x="457200" y="720725"/>
            <a:ext cx="64008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4:notes"/>
          <p:cNvSpPr txBox="1"/>
          <p:nvPr>
            <p:ph idx="1" type="body"/>
          </p:nvPr>
        </p:nvSpPr>
        <p:spPr>
          <a:xfrm>
            <a:off x="731520" y="4560570"/>
            <a:ext cx="5852160" cy="4320540"/>
          </a:xfrm>
          <a:prstGeom prst="rect">
            <a:avLst/>
          </a:prstGeom>
          <a:noFill/>
          <a:ln>
            <a:noFill/>
          </a:ln>
        </p:spPr>
        <p:txBody>
          <a:bodyPr anchorCtr="0" anchor="t" bIns="48300" lIns="96625" spcFirstLastPara="1" rIns="96625" wrap="square" tIns="48300">
            <a:normAutofit/>
          </a:bodyPr>
          <a:lstStyle/>
          <a:p>
            <a:pPr indent="0" lvl="0" marL="0" rtl="0" algn="l">
              <a:lnSpc>
                <a:spcPct val="100000"/>
              </a:lnSpc>
              <a:spcBef>
                <a:spcPts val="0"/>
              </a:spcBef>
              <a:spcAft>
                <a:spcPts val="0"/>
              </a:spcAft>
              <a:buSzPts val="1400"/>
              <a:buNone/>
            </a:pPr>
            <a:r>
              <a:t/>
            </a:r>
            <a:endParaRPr/>
          </a:p>
        </p:txBody>
      </p:sp>
      <p:sp>
        <p:nvSpPr>
          <p:cNvPr id="251" name="Google Shape;251;p14:notes"/>
          <p:cNvSpPr txBox="1"/>
          <p:nvPr>
            <p:ph idx="12" type="sldNum"/>
          </p:nvPr>
        </p:nvSpPr>
        <p:spPr>
          <a:xfrm>
            <a:off x="4143587" y="9119474"/>
            <a:ext cx="3169920" cy="480060"/>
          </a:xfrm>
          <a:prstGeom prst="rect">
            <a:avLst/>
          </a:prstGeom>
          <a:noFill/>
          <a:ln>
            <a:noFill/>
          </a:ln>
        </p:spPr>
        <p:txBody>
          <a:bodyPr anchorCtr="0" anchor="b" bIns="48300" lIns="96625" spcFirstLastPara="1" rIns="96625" wrap="square" tIns="483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124" name="Google Shape;124;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134" name="Google Shape;134;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Photo Credit: </a:t>
            </a:r>
            <a:br>
              <a:rPr lang="en-US"/>
            </a:br>
            <a:r>
              <a:rPr lang="en-US"/>
              <a:t>ITM Development</a:t>
            </a:r>
            <a:endParaRPr/>
          </a:p>
        </p:txBody>
      </p:sp>
      <p:sp>
        <p:nvSpPr>
          <p:cNvPr id="143" name="Google Shape;14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SzPts val="1400"/>
              <a:buNone/>
            </a:pPr>
            <a:r>
              <a:rPr b="1" i="0" lang="en-US" sz="1200" u="none" cap="none" strike="noStrike">
                <a:solidFill>
                  <a:schemeClr val="dk1"/>
                </a:solidFill>
                <a:latin typeface="Calibri"/>
                <a:ea typeface="Calibri"/>
                <a:cs typeface="Calibri"/>
                <a:sym typeface="Calibri"/>
              </a:rPr>
              <a:t>Definitions from NFPA 25-2020</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lang="en-US"/>
              <a:t>Additional information:</a:t>
            </a:r>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DCDA. A double check detector assembly (DCDA) is hydraulically balanced to include a metered bypass assembly to detect system leakage. The main valve assembly and bypass assembly afford equal levels of backflow prevention and are each equipped with two resilient-seated isolation valves and four test cocks required for testing.</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51" name="Google Shape;151;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SzPts val="1400"/>
              <a:buNone/>
            </a:pPr>
            <a:r>
              <a:rPr b="1" lang="en-US" sz="660">
                <a:solidFill>
                  <a:srgbClr val="001A39"/>
                </a:solidFill>
                <a:latin typeface="Roboto"/>
                <a:ea typeface="Roboto"/>
                <a:cs typeface="Roboto"/>
                <a:sym typeface="Roboto"/>
              </a:rPr>
              <a:t>NFPA 20-2022:</a:t>
            </a:r>
            <a:endParaRPr/>
          </a:p>
          <a:p>
            <a:pPr indent="0" lvl="0" marL="0" rtl="0" algn="l">
              <a:lnSpc>
                <a:spcPct val="80000"/>
              </a:lnSpc>
              <a:spcBef>
                <a:spcPts val="0"/>
              </a:spcBef>
              <a:spcAft>
                <a:spcPts val="0"/>
              </a:spcAft>
              <a:buSzPts val="1400"/>
              <a:buNone/>
            </a:pPr>
            <a:r>
              <a:rPr b="1" lang="en-US" sz="660">
                <a:solidFill>
                  <a:srgbClr val="001A39"/>
                </a:solidFill>
                <a:latin typeface="Roboto"/>
                <a:ea typeface="Roboto"/>
                <a:cs typeface="Roboto"/>
                <a:sym typeface="Roboto"/>
              </a:rPr>
              <a:t>4.29 Backflow Preventers and Check Valves.</a:t>
            </a:r>
            <a:endParaRPr/>
          </a:p>
          <a:p>
            <a:pPr indent="0" lvl="0" marL="0" rtl="0" algn="l">
              <a:lnSpc>
                <a:spcPct val="80000"/>
              </a:lnSpc>
              <a:spcBef>
                <a:spcPts val="0"/>
              </a:spcBef>
              <a:spcAft>
                <a:spcPts val="0"/>
              </a:spcAft>
              <a:buSzPts val="1400"/>
              <a:buNone/>
            </a:pPr>
            <a:r>
              <a:rPr b="1" lang="en-US" sz="660">
                <a:solidFill>
                  <a:srgbClr val="001A39"/>
                </a:solidFill>
                <a:latin typeface="Roboto"/>
                <a:ea typeface="Roboto"/>
                <a:cs typeface="Roboto"/>
                <a:sym typeface="Roboto"/>
              </a:rPr>
              <a:t>4.29.1 </a:t>
            </a:r>
            <a:endParaRPr/>
          </a:p>
          <a:p>
            <a:pPr indent="0" lvl="0" marL="0" rtl="0" algn="l">
              <a:lnSpc>
                <a:spcPct val="80000"/>
              </a:lnSpc>
              <a:spcBef>
                <a:spcPts val="0"/>
              </a:spcBef>
              <a:spcAft>
                <a:spcPts val="0"/>
              </a:spcAft>
              <a:buSzPts val="1400"/>
              <a:buNone/>
            </a:pPr>
            <a:r>
              <a:rPr b="0" lang="en-US" sz="660">
                <a:solidFill>
                  <a:srgbClr val="001A39"/>
                </a:solidFill>
                <a:latin typeface="Roboto"/>
                <a:ea typeface="Roboto"/>
                <a:cs typeface="Roboto"/>
                <a:sym typeface="Roboto"/>
              </a:rPr>
              <a:t>Check valves and backflow prevention devices and assemblies shall be listed for fire protection service.</a:t>
            </a:r>
            <a:endParaRPr/>
          </a:p>
          <a:p>
            <a:pPr indent="0" lvl="0" marL="0" rtl="0" algn="l">
              <a:lnSpc>
                <a:spcPct val="80000"/>
              </a:lnSpc>
              <a:spcBef>
                <a:spcPts val="0"/>
              </a:spcBef>
              <a:spcAft>
                <a:spcPts val="0"/>
              </a:spcAft>
              <a:buSzPts val="1400"/>
              <a:buNone/>
            </a:pPr>
            <a:r>
              <a:rPr b="1" lang="en-US" sz="660">
                <a:solidFill>
                  <a:srgbClr val="001A39"/>
                </a:solidFill>
                <a:latin typeface="Roboto"/>
                <a:ea typeface="Roboto"/>
                <a:cs typeface="Roboto"/>
                <a:sym typeface="Roboto"/>
              </a:rPr>
              <a:t>4.29.2 Relief Valve Drainage.</a:t>
            </a:r>
            <a:endParaRPr/>
          </a:p>
          <a:p>
            <a:pPr indent="0" lvl="0" marL="0" rtl="0" algn="l">
              <a:lnSpc>
                <a:spcPct val="80000"/>
              </a:lnSpc>
              <a:spcBef>
                <a:spcPts val="0"/>
              </a:spcBef>
              <a:spcAft>
                <a:spcPts val="0"/>
              </a:spcAft>
              <a:buSzPts val="1400"/>
              <a:buNone/>
            </a:pPr>
            <a:r>
              <a:rPr b="1" lang="en-US" sz="660">
                <a:solidFill>
                  <a:srgbClr val="001A39"/>
                </a:solidFill>
                <a:latin typeface="Roboto"/>
                <a:ea typeface="Roboto"/>
                <a:cs typeface="Roboto"/>
                <a:sym typeface="Roboto"/>
              </a:rPr>
              <a:t>4.29.2.1 </a:t>
            </a:r>
            <a:endParaRPr/>
          </a:p>
          <a:p>
            <a:pPr indent="0" lvl="0" marL="0" rtl="0" algn="l">
              <a:lnSpc>
                <a:spcPct val="80000"/>
              </a:lnSpc>
              <a:spcBef>
                <a:spcPts val="0"/>
              </a:spcBef>
              <a:spcAft>
                <a:spcPts val="0"/>
              </a:spcAft>
              <a:buSzPts val="1400"/>
              <a:buNone/>
            </a:pPr>
            <a:r>
              <a:rPr b="0" lang="en-US" sz="660">
                <a:solidFill>
                  <a:srgbClr val="001A39"/>
                </a:solidFill>
                <a:latin typeface="Roboto"/>
                <a:ea typeface="Roboto"/>
                <a:cs typeface="Roboto"/>
                <a:sym typeface="Roboto"/>
              </a:rPr>
              <a:t>Where the backflow prevention device or assembly incorporates a relief valve, the relief valve shall discharge to a drain appropriately sized for the maximum anticipated flow from the relief valve.</a:t>
            </a:r>
            <a:endParaRPr/>
          </a:p>
          <a:p>
            <a:pPr indent="0" lvl="0" marL="0" rtl="0" algn="l">
              <a:lnSpc>
                <a:spcPct val="80000"/>
              </a:lnSpc>
              <a:spcBef>
                <a:spcPts val="0"/>
              </a:spcBef>
              <a:spcAft>
                <a:spcPts val="0"/>
              </a:spcAft>
              <a:buSzPts val="1400"/>
              <a:buNone/>
            </a:pPr>
            <a:r>
              <a:rPr b="1" lang="en-US" sz="660">
                <a:solidFill>
                  <a:srgbClr val="001A39"/>
                </a:solidFill>
                <a:latin typeface="Roboto"/>
                <a:ea typeface="Roboto"/>
                <a:cs typeface="Roboto"/>
                <a:sym typeface="Roboto"/>
              </a:rPr>
              <a:t>4.29.2.2 </a:t>
            </a:r>
            <a:endParaRPr/>
          </a:p>
          <a:p>
            <a:pPr indent="0" lvl="0" marL="0" rtl="0" algn="l">
              <a:lnSpc>
                <a:spcPct val="80000"/>
              </a:lnSpc>
              <a:spcBef>
                <a:spcPts val="0"/>
              </a:spcBef>
              <a:spcAft>
                <a:spcPts val="0"/>
              </a:spcAft>
              <a:buSzPts val="1400"/>
              <a:buNone/>
            </a:pPr>
            <a:r>
              <a:rPr b="0" lang="en-US" sz="660">
                <a:solidFill>
                  <a:srgbClr val="001A39"/>
                </a:solidFill>
                <a:latin typeface="Roboto"/>
                <a:ea typeface="Roboto"/>
                <a:cs typeface="Roboto"/>
                <a:sym typeface="Roboto"/>
              </a:rPr>
              <a:t>An air gap shall be provided in accordance with the manufacturer's recommendations.</a:t>
            </a:r>
            <a:endParaRPr/>
          </a:p>
          <a:p>
            <a:pPr indent="0" lvl="0" marL="0" rtl="0" algn="l">
              <a:lnSpc>
                <a:spcPct val="80000"/>
              </a:lnSpc>
              <a:spcBef>
                <a:spcPts val="0"/>
              </a:spcBef>
              <a:spcAft>
                <a:spcPts val="0"/>
              </a:spcAft>
              <a:buSzPts val="1400"/>
              <a:buNone/>
            </a:pPr>
            <a:r>
              <a:rPr b="1" lang="en-US" sz="660">
                <a:solidFill>
                  <a:srgbClr val="001A39"/>
                </a:solidFill>
                <a:latin typeface="Roboto"/>
                <a:ea typeface="Roboto"/>
                <a:cs typeface="Roboto"/>
                <a:sym typeface="Roboto"/>
              </a:rPr>
              <a:t>4.29.2.3 </a:t>
            </a:r>
            <a:endParaRPr/>
          </a:p>
          <a:p>
            <a:pPr indent="0" lvl="0" marL="0" rtl="0" algn="l">
              <a:lnSpc>
                <a:spcPct val="80000"/>
              </a:lnSpc>
              <a:spcBef>
                <a:spcPts val="0"/>
              </a:spcBef>
              <a:spcAft>
                <a:spcPts val="0"/>
              </a:spcAft>
              <a:buSzPts val="1400"/>
              <a:buNone/>
            </a:pPr>
            <a:r>
              <a:rPr b="0" lang="en-US" sz="660">
                <a:solidFill>
                  <a:srgbClr val="001A39"/>
                </a:solidFill>
                <a:latin typeface="Roboto"/>
                <a:ea typeface="Roboto"/>
                <a:cs typeface="Roboto"/>
                <a:sym typeface="Roboto"/>
              </a:rPr>
              <a:t>Water discharge from the relief valve shall be readily visible or easily detectable.</a:t>
            </a:r>
            <a:endParaRPr/>
          </a:p>
          <a:p>
            <a:pPr indent="0" lvl="0" marL="0" rtl="0" algn="l">
              <a:lnSpc>
                <a:spcPct val="80000"/>
              </a:lnSpc>
              <a:spcBef>
                <a:spcPts val="0"/>
              </a:spcBef>
              <a:spcAft>
                <a:spcPts val="0"/>
              </a:spcAft>
              <a:buSzPts val="1400"/>
              <a:buNone/>
            </a:pPr>
            <a:r>
              <a:rPr b="1" lang="en-US" sz="660">
                <a:solidFill>
                  <a:srgbClr val="001A39"/>
                </a:solidFill>
                <a:latin typeface="Roboto"/>
                <a:ea typeface="Roboto"/>
                <a:cs typeface="Roboto"/>
                <a:sym typeface="Roboto"/>
              </a:rPr>
              <a:t>4.29.2.4 </a:t>
            </a:r>
            <a:endParaRPr/>
          </a:p>
          <a:p>
            <a:pPr indent="0" lvl="0" marL="0" rtl="0" algn="l">
              <a:lnSpc>
                <a:spcPct val="80000"/>
              </a:lnSpc>
              <a:spcBef>
                <a:spcPts val="0"/>
              </a:spcBef>
              <a:spcAft>
                <a:spcPts val="0"/>
              </a:spcAft>
              <a:buSzPts val="1400"/>
              <a:buNone/>
            </a:pPr>
            <a:r>
              <a:rPr b="0" lang="en-US" sz="660">
                <a:solidFill>
                  <a:srgbClr val="001A39"/>
                </a:solidFill>
                <a:latin typeface="Roboto"/>
                <a:ea typeface="Roboto"/>
                <a:cs typeface="Roboto"/>
                <a:sym typeface="Roboto"/>
              </a:rPr>
              <a:t>Performance of the requirements in </a:t>
            </a:r>
            <a:r>
              <a:rPr b="1" lang="en-US" sz="660" u="sng">
                <a:solidFill>
                  <a:srgbClr val="001A39"/>
                </a:solidFill>
                <a:latin typeface="Roboto"/>
                <a:ea typeface="Roboto"/>
                <a:cs typeface="Roboto"/>
                <a:sym typeface="Roboto"/>
                <a:hlinkClick r:id="rId2">
                  <a:extLst>
                    <a:ext uri="{A12FA001-AC4F-418D-AE19-62706E023703}">
                      <ahyp:hlinkClr val="tx"/>
                    </a:ext>
                  </a:extLst>
                </a:hlinkClick>
              </a:rPr>
              <a:t>4.29.2.1</a:t>
            </a:r>
            <a:r>
              <a:rPr b="0" lang="en-US" sz="660">
                <a:solidFill>
                  <a:srgbClr val="001A39"/>
                </a:solidFill>
                <a:latin typeface="Roboto"/>
                <a:ea typeface="Roboto"/>
                <a:cs typeface="Roboto"/>
                <a:sym typeface="Roboto"/>
              </a:rPr>
              <a:t> through </a:t>
            </a:r>
            <a:r>
              <a:rPr b="1" lang="en-US" sz="660" u="sng">
                <a:solidFill>
                  <a:srgbClr val="001A39"/>
                </a:solidFill>
                <a:latin typeface="Roboto"/>
                <a:ea typeface="Roboto"/>
                <a:cs typeface="Roboto"/>
                <a:sym typeface="Roboto"/>
                <a:hlinkClick r:id="rId3">
                  <a:extLst>
                    <a:ext uri="{A12FA001-AC4F-418D-AE19-62706E023703}">
                      <ahyp:hlinkClr val="tx"/>
                    </a:ext>
                  </a:extLst>
                </a:hlinkClick>
              </a:rPr>
              <a:t>4.29.2.3</a:t>
            </a:r>
            <a:r>
              <a:rPr b="0" lang="en-US" sz="660">
                <a:solidFill>
                  <a:srgbClr val="001A39"/>
                </a:solidFill>
                <a:latin typeface="Roboto"/>
                <a:ea typeface="Roboto"/>
                <a:cs typeface="Roboto"/>
                <a:sym typeface="Roboto"/>
              </a:rPr>
              <a:t> shall be documented by engineering calculations and tests.</a:t>
            </a:r>
            <a:endParaRPr/>
          </a:p>
          <a:p>
            <a:pPr indent="0" lvl="0" marL="0" rtl="0" algn="l">
              <a:lnSpc>
                <a:spcPct val="80000"/>
              </a:lnSpc>
              <a:spcBef>
                <a:spcPts val="0"/>
              </a:spcBef>
              <a:spcAft>
                <a:spcPts val="0"/>
              </a:spcAft>
              <a:buSzPts val="1400"/>
              <a:buNone/>
            </a:pPr>
            <a:r>
              <a:rPr b="1" lang="en-US" sz="660">
                <a:solidFill>
                  <a:srgbClr val="001A39"/>
                </a:solidFill>
                <a:latin typeface="Roboto"/>
                <a:ea typeface="Roboto"/>
                <a:cs typeface="Roboto"/>
                <a:sym typeface="Roboto"/>
              </a:rPr>
              <a:t>4.29.3 Devices in Suction Piping.</a:t>
            </a:r>
            <a:endParaRPr/>
          </a:p>
          <a:p>
            <a:pPr indent="0" lvl="0" marL="0" rtl="0" algn="l">
              <a:lnSpc>
                <a:spcPct val="80000"/>
              </a:lnSpc>
              <a:spcBef>
                <a:spcPts val="0"/>
              </a:spcBef>
              <a:spcAft>
                <a:spcPts val="0"/>
              </a:spcAft>
              <a:buSzPts val="1400"/>
              <a:buNone/>
            </a:pPr>
            <a:r>
              <a:rPr b="0" lang="en-US" sz="660">
                <a:solidFill>
                  <a:srgbClr val="001A39"/>
                </a:solidFill>
                <a:latin typeface="Roboto"/>
                <a:ea typeface="Roboto"/>
                <a:cs typeface="Roboto"/>
                <a:sym typeface="Roboto"/>
              </a:rPr>
              <a:t>Where located in the suction pipe of the pump, check valves and backflow prevention devices or assemblies shall be located a minimum of 10 pipe diameters from the pump suction flange.</a:t>
            </a:r>
            <a:endParaRPr/>
          </a:p>
          <a:p>
            <a:pPr indent="0" lvl="0" marL="0" rtl="0" algn="l">
              <a:lnSpc>
                <a:spcPct val="80000"/>
              </a:lnSpc>
              <a:spcBef>
                <a:spcPts val="0"/>
              </a:spcBef>
              <a:spcAft>
                <a:spcPts val="0"/>
              </a:spcAft>
              <a:buSzPts val="1400"/>
              <a:buNone/>
            </a:pPr>
            <a:r>
              <a:rPr b="1" lang="en-US" sz="660">
                <a:solidFill>
                  <a:srgbClr val="001A39"/>
                </a:solidFill>
                <a:latin typeface="Roboto"/>
                <a:ea typeface="Roboto"/>
                <a:cs typeface="Roboto"/>
                <a:sym typeface="Roboto"/>
              </a:rPr>
              <a:t>4.29.3.1 </a:t>
            </a:r>
            <a:endParaRPr/>
          </a:p>
          <a:p>
            <a:pPr indent="0" lvl="0" marL="0" rtl="0" algn="l">
              <a:lnSpc>
                <a:spcPct val="80000"/>
              </a:lnSpc>
              <a:spcBef>
                <a:spcPts val="0"/>
              </a:spcBef>
              <a:spcAft>
                <a:spcPts val="0"/>
              </a:spcAft>
              <a:buSzPts val="1400"/>
              <a:buNone/>
            </a:pPr>
            <a:r>
              <a:rPr b="0" lang="en-US" sz="660">
                <a:solidFill>
                  <a:srgbClr val="001A39"/>
                </a:solidFill>
                <a:latin typeface="Roboto"/>
                <a:ea typeface="Roboto"/>
                <a:cs typeface="Roboto"/>
                <a:sym typeface="Roboto"/>
              </a:rPr>
              <a:t>Where a backflow preventer with butterfly control valves is installed in the suction pipe, the backflow preventer is required to be at least 50 ft (15.2 m) from the pump suction flange (as measured along the route of pipe) in accordance with </a:t>
            </a:r>
            <a:r>
              <a:rPr b="1" lang="en-US" sz="660" u="sng">
                <a:solidFill>
                  <a:srgbClr val="001A39"/>
                </a:solidFill>
                <a:latin typeface="Roboto"/>
                <a:ea typeface="Roboto"/>
                <a:cs typeface="Roboto"/>
                <a:sym typeface="Roboto"/>
                <a:hlinkClick r:id="rId4">
                  <a:extLst>
                    <a:ext uri="{A12FA001-AC4F-418D-AE19-62706E023703}">
                      <ahyp:hlinkClr val="tx"/>
                    </a:ext>
                  </a:extLst>
                </a:hlinkClick>
              </a:rPr>
              <a:t>4.16.5.4</a:t>
            </a:r>
            <a:r>
              <a:rPr b="0" lang="en-US" sz="660">
                <a:solidFill>
                  <a:srgbClr val="001A39"/>
                </a:solidFill>
                <a:latin typeface="Roboto"/>
                <a:ea typeface="Roboto"/>
                <a:cs typeface="Roboto"/>
                <a:sym typeface="Roboto"/>
              </a:rPr>
              <a:t>.</a:t>
            </a:r>
            <a:endParaRPr/>
          </a:p>
          <a:p>
            <a:pPr indent="0" lvl="0" marL="0" rtl="0" algn="l">
              <a:lnSpc>
                <a:spcPct val="80000"/>
              </a:lnSpc>
              <a:spcBef>
                <a:spcPts val="0"/>
              </a:spcBef>
              <a:spcAft>
                <a:spcPts val="0"/>
              </a:spcAft>
              <a:buSzPts val="1400"/>
              <a:buNone/>
            </a:pPr>
            <a:r>
              <a:rPr b="1" lang="en-US" sz="660">
                <a:solidFill>
                  <a:srgbClr val="001A39"/>
                </a:solidFill>
                <a:latin typeface="Roboto"/>
                <a:ea typeface="Roboto"/>
                <a:cs typeface="Roboto"/>
                <a:sym typeface="Roboto"/>
              </a:rPr>
              <a:t>4.29.4 Evaluation.</a:t>
            </a:r>
            <a:endParaRPr/>
          </a:p>
          <a:p>
            <a:pPr indent="0" lvl="0" marL="0" rtl="0" algn="l">
              <a:lnSpc>
                <a:spcPct val="80000"/>
              </a:lnSpc>
              <a:spcBef>
                <a:spcPts val="0"/>
              </a:spcBef>
              <a:spcAft>
                <a:spcPts val="0"/>
              </a:spcAft>
              <a:buSzPts val="1400"/>
              <a:buNone/>
            </a:pPr>
            <a:r>
              <a:rPr b="1" lang="en-US" sz="660">
                <a:solidFill>
                  <a:srgbClr val="001A39"/>
                </a:solidFill>
                <a:latin typeface="Roboto"/>
                <a:ea typeface="Roboto"/>
                <a:cs typeface="Roboto"/>
                <a:sym typeface="Roboto"/>
              </a:rPr>
              <a:t>4.29.4.1 Backflow Prevention Device.</a:t>
            </a:r>
            <a:endParaRPr/>
          </a:p>
          <a:p>
            <a:pPr indent="0" lvl="0" marL="0" rtl="0" algn="l">
              <a:lnSpc>
                <a:spcPct val="80000"/>
              </a:lnSpc>
              <a:spcBef>
                <a:spcPts val="0"/>
              </a:spcBef>
              <a:spcAft>
                <a:spcPts val="0"/>
              </a:spcAft>
              <a:buSzPts val="1400"/>
              <a:buNone/>
            </a:pPr>
            <a:r>
              <a:rPr b="1" lang="en-US" sz="660">
                <a:solidFill>
                  <a:srgbClr val="001A39"/>
                </a:solidFill>
                <a:latin typeface="Roboto"/>
                <a:ea typeface="Roboto"/>
                <a:cs typeface="Roboto"/>
                <a:sym typeface="Roboto"/>
              </a:rPr>
              <a:t>4.29.4.1.1 </a:t>
            </a:r>
            <a:endParaRPr/>
          </a:p>
          <a:p>
            <a:pPr indent="0" lvl="0" marL="0" rtl="0" algn="l">
              <a:lnSpc>
                <a:spcPct val="80000"/>
              </a:lnSpc>
              <a:spcBef>
                <a:spcPts val="0"/>
              </a:spcBef>
              <a:spcAft>
                <a:spcPts val="0"/>
              </a:spcAft>
              <a:buSzPts val="1400"/>
              <a:buNone/>
            </a:pPr>
            <a:r>
              <a:rPr b="0" lang="en-US" sz="660">
                <a:solidFill>
                  <a:srgbClr val="001A39"/>
                </a:solidFill>
                <a:latin typeface="Roboto"/>
                <a:ea typeface="Roboto"/>
                <a:cs typeface="Roboto"/>
                <a:sym typeface="Roboto"/>
              </a:rPr>
              <a:t>Where a backflow prevention device or assembly is installed in connection with the pump, special consideration shall be given to the increased pressure loss resulting from the installation.</a:t>
            </a:r>
            <a:endParaRPr/>
          </a:p>
          <a:p>
            <a:pPr indent="0" lvl="0" marL="0" rtl="0" algn="l">
              <a:lnSpc>
                <a:spcPct val="80000"/>
              </a:lnSpc>
              <a:spcBef>
                <a:spcPts val="0"/>
              </a:spcBef>
              <a:spcAft>
                <a:spcPts val="0"/>
              </a:spcAft>
              <a:buSzPts val="1400"/>
              <a:buNone/>
            </a:pPr>
            <a:r>
              <a:rPr b="1" lang="en-US" sz="660">
                <a:solidFill>
                  <a:srgbClr val="001A39"/>
                </a:solidFill>
                <a:latin typeface="Roboto"/>
                <a:ea typeface="Roboto"/>
                <a:cs typeface="Roboto"/>
                <a:sym typeface="Roboto"/>
              </a:rPr>
              <a:t>4.29.4.1.2 </a:t>
            </a:r>
            <a:endParaRPr/>
          </a:p>
          <a:p>
            <a:pPr indent="0" lvl="0" marL="0" rtl="0" algn="l">
              <a:lnSpc>
                <a:spcPct val="80000"/>
              </a:lnSpc>
              <a:spcBef>
                <a:spcPts val="0"/>
              </a:spcBef>
              <a:spcAft>
                <a:spcPts val="0"/>
              </a:spcAft>
              <a:buSzPts val="1400"/>
              <a:buNone/>
            </a:pPr>
            <a:r>
              <a:rPr b="0" lang="en-US" sz="660">
                <a:solidFill>
                  <a:srgbClr val="001A39"/>
                </a:solidFill>
                <a:latin typeface="Roboto"/>
                <a:ea typeface="Roboto"/>
                <a:cs typeface="Roboto"/>
                <a:sym typeface="Roboto"/>
              </a:rPr>
              <a:t>Where a backflow prevention device is installed, the final arrangement shall provide effective pump performance at the lowest permissible suction pressure.</a:t>
            </a:r>
            <a:endParaRPr/>
          </a:p>
          <a:p>
            <a:pPr indent="0" lvl="0" marL="0" rtl="0" algn="l">
              <a:lnSpc>
                <a:spcPct val="80000"/>
              </a:lnSpc>
              <a:spcBef>
                <a:spcPts val="0"/>
              </a:spcBef>
              <a:spcAft>
                <a:spcPts val="0"/>
              </a:spcAft>
              <a:buSzPts val="1400"/>
              <a:buNone/>
            </a:pPr>
            <a:r>
              <a:rPr b="1" lang="en-US" sz="660">
                <a:solidFill>
                  <a:srgbClr val="001A39"/>
                </a:solidFill>
                <a:latin typeface="Roboto"/>
                <a:ea typeface="Roboto"/>
                <a:cs typeface="Roboto"/>
                <a:sym typeface="Roboto"/>
              </a:rPr>
              <a:t>4.29.4.1.3 </a:t>
            </a:r>
            <a:endParaRPr/>
          </a:p>
          <a:p>
            <a:pPr indent="0" lvl="0" marL="0" rtl="0" algn="l">
              <a:lnSpc>
                <a:spcPct val="80000"/>
              </a:lnSpc>
              <a:spcBef>
                <a:spcPts val="0"/>
              </a:spcBef>
              <a:spcAft>
                <a:spcPts val="0"/>
              </a:spcAft>
              <a:buSzPts val="1400"/>
              <a:buNone/>
            </a:pPr>
            <a:r>
              <a:rPr b="0" lang="en-US" sz="660">
                <a:solidFill>
                  <a:srgbClr val="001A39"/>
                </a:solidFill>
                <a:latin typeface="Roboto"/>
                <a:ea typeface="Roboto"/>
                <a:cs typeface="Roboto"/>
                <a:sym typeface="Roboto"/>
              </a:rPr>
              <a:t>The discharge flow rate shall meet or exceed the fire protection system design flow.</a:t>
            </a:r>
            <a:endParaRPr/>
          </a:p>
          <a:p>
            <a:pPr indent="0" lvl="0" marL="0" rtl="0" algn="l">
              <a:lnSpc>
                <a:spcPct val="80000"/>
              </a:lnSpc>
              <a:spcBef>
                <a:spcPts val="0"/>
              </a:spcBef>
              <a:spcAft>
                <a:spcPts val="0"/>
              </a:spcAft>
              <a:buSzPts val="1400"/>
              <a:buNone/>
            </a:pPr>
            <a:r>
              <a:rPr b="1" lang="en-US" sz="660">
                <a:solidFill>
                  <a:srgbClr val="001A39"/>
                </a:solidFill>
                <a:latin typeface="Roboto"/>
                <a:ea typeface="Roboto"/>
                <a:cs typeface="Roboto"/>
                <a:sym typeface="Roboto"/>
              </a:rPr>
              <a:t>4.29.4.1.4 </a:t>
            </a:r>
            <a:endParaRPr/>
          </a:p>
          <a:p>
            <a:pPr indent="0" lvl="0" marL="0" rtl="0" algn="l">
              <a:lnSpc>
                <a:spcPct val="80000"/>
              </a:lnSpc>
              <a:spcBef>
                <a:spcPts val="0"/>
              </a:spcBef>
              <a:spcAft>
                <a:spcPts val="0"/>
              </a:spcAft>
              <a:buSzPts val="1400"/>
              <a:buNone/>
            </a:pPr>
            <a:r>
              <a:rPr b="0" lang="en-US" sz="660">
                <a:solidFill>
                  <a:srgbClr val="001A39"/>
                </a:solidFill>
                <a:latin typeface="Roboto"/>
                <a:ea typeface="Roboto"/>
                <a:cs typeface="Roboto"/>
                <a:sym typeface="Roboto"/>
              </a:rPr>
              <a:t>The discharge flow rate shall meet or exceed 100 percent of the fire pump rated flow rate.</a:t>
            </a:r>
            <a:endParaRPr/>
          </a:p>
          <a:p>
            <a:pPr indent="0" lvl="0" marL="0" rtl="0" algn="l">
              <a:lnSpc>
                <a:spcPct val="80000"/>
              </a:lnSpc>
              <a:spcBef>
                <a:spcPts val="0"/>
              </a:spcBef>
              <a:spcAft>
                <a:spcPts val="0"/>
              </a:spcAft>
              <a:buSzPts val="1400"/>
              <a:buNone/>
            </a:pPr>
            <a:r>
              <a:rPr b="1" lang="en-US" sz="660">
                <a:solidFill>
                  <a:srgbClr val="001A39"/>
                </a:solidFill>
                <a:latin typeface="Roboto"/>
                <a:ea typeface="Roboto"/>
                <a:cs typeface="Roboto"/>
                <a:sym typeface="Roboto"/>
              </a:rPr>
              <a:t>4.29.4.1.5 </a:t>
            </a:r>
            <a:endParaRPr/>
          </a:p>
          <a:p>
            <a:pPr indent="0" lvl="0" marL="0" rtl="0" algn="l">
              <a:lnSpc>
                <a:spcPct val="80000"/>
              </a:lnSpc>
              <a:spcBef>
                <a:spcPts val="0"/>
              </a:spcBef>
              <a:spcAft>
                <a:spcPts val="0"/>
              </a:spcAft>
              <a:buSzPts val="1400"/>
              <a:buNone/>
            </a:pPr>
            <a:r>
              <a:rPr b="0" lang="en-US" sz="660">
                <a:solidFill>
                  <a:srgbClr val="001A39"/>
                </a:solidFill>
                <a:latin typeface="Roboto"/>
                <a:ea typeface="Roboto"/>
                <a:cs typeface="Roboto"/>
                <a:sym typeface="Roboto"/>
              </a:rPr>
              <a:t>Determination of effective pump performance shall be documented by engineering calculations and tests.</a:t>
            </a:r>
            <a:endParaRPr/>
          </a:p>
          <a:p>
            <a:pPr indent="0" lvl="0" marL="0" rtl="0" algn="l">
              <a:lnSpc>
                <a:spcPct val="80000"/>
              </a:lnSpc>
              <a:spcBef>
                <a:spcPts val="0"/>
              </a:spcBef>
              <a:spcAft>
                <a:spcPts val="0"/>
              </a:spcAft>
              <a:buSzPts val="1400"/>
              <a:buNone/>
            </a:pPr>
            <a:r>
              <a:rPr b="1" lang="en-US" sz="660">
                <a:solidFill>
                  <a:srgbClr val="001A39"/>
                </a:solidFill>
                <a:latin typeface="Roboto"/>
                <a:ea typeface="Roboto"/>
                <a:cs typeface="Roboto"/>
                <a:sym typeface="Roboto"/>
              </a:rPr>
              <a:t>4.29.4.1.6 </a:t>
            </a:r>
            <a:endParaRPr/>
          </a:p>
          <a:p>
            <a:pPr indent="0" lvl="0" marL="0" rtl="0" algn="l">
              <a:lnSpc>
                <a:spcPct val="80000"/>
              </a:lnSpc>
              <a:spcBef>
                <a:spcPts val="0"/>
              </a:spcBef>
              <a:spcAft>
                <a:spcPts val="0"/>
              </a:spcAft>
              <a:buSzPts val="1400"/>
              <a:buNone/>
            </a:pPr>
            <a:r>
              <a:rPr b="0" lang="en-US" sz="660">
                <a:solidFill>
                  <a:srgbClr val="001A39"/>
                </a:solidFill>
                <a:latin typeface="Roboto"/>
                <a:ea typeface="Roboto"/>
                <a:cs typeface="Roboto"/>
                <a:sym typeface="Roboto"/>
              </a:rPr>
              <a:t>Retroactive installation of a backflow prevention device shall not reduce the suction pressure below that permitted in this standard and accepted by the authority having jurisdiction.</a:t>
            </a:r>
            <a:endParaRPr/>
          </a:p>
          <a:p>
            <a:pPr indent="0" lvl="0" marL="0" rtl="0" algn="l">
              <a:lnSpc>
                <a:spcPct val="80000"/>
              </a:lnSpc>
              <a:spcBef>
                <a:spcPts val="0"/>
              </a:spcBef>
              <a:spcAft>
                <a:spcPts val="0"/>
              </a:spcAft>
              <a:buSzPts val="1400"/>
              <a:buNone/>
            </a:pPr>
            <a:r>
              <a:rPr b="1" lang="en-US" sz="660">
                <a:solidFill>
                  <a:srgbClr val="001A39"/>
                </a:solidFill>
                <a:latin typeface="Roboto"/>
                <a:ea typeface="Roboto"/>
                <a:cs typeface="Roboto"/>
                <a:sym typeface="Roboto"/>
              </a:rPr>
              <a:t>4.29.4.1.7 </a:t>
            </a:r>
            <a:endParaRPr/>
          </a:p>
          <a:p>
            <a:pPr indent="0" lvl="0" marL="0" rtl="0" algn="l">
              <a:lnSpc>
                <a:spcPct val="80000"/>
              </a:lnSpc>
              <a:spcBef>
                <a:spcPts val="0"/>
              </a:spcBef>
              <a:spcAft>
                <a:spcPts val="0"/>
              </a:spcAft>
              <a:buSzPts val="1400"/>
              <a:buNone/>
            </a:pPr>
            <a:r>
              <a:rPr b="0" lang="en-US" sz="660">
                <a:solidFill>
                  <a:srgbClr val="001A39"/>
                </a:solidFill>
                <a:latin typeface="Roboto"/>
                <a:ea typeface="Roboto"/>
                <a:cs typeface="Roboto"/>
                <a:sym typeface="Roboto"/>
              </a:rPr>
              <a:t>Retroactive installation of a backflow prevention device shall not result in a discharge pressure that does not meet the maximum system demand and 100 percent of the rated flow rate for the fire pump.</a:t>
            </a:r>
            <a:endParaRPr b="0" i="0" sz="660" u="none" cap="none" strike="noStrike">
              <a:solidFill>
                <a:schemeClr val="dk1"/>
              </a:solidFill>
              <a:latin typeface="Calibri"/>
              <a:ea typeface="Calibri"/>
              <a:cs typeface="Calibri"/>
              <a:sym typeface="Calibri"/>
            </a:endParaRPr>
          </a:p>
          <a:p>
            <a:pPr indent="-228600" lvl="0" marL="457200" marR="0" rtl="0" algn="l">
              <a:lnSpc>
                <a:spcPct val="60000"/>
              </a:lnSpc>
              <a:spcBef>
                <a:spcPts val="0"/>
              </a:spcBef>
              <a:spcAft>
                <a:spcPts val="0"/>
              </a:spcAft>
              <a:buClr>
                <a:srgbClr val="000000"/>
              </a:buClr>
              <a:buSzPts val="1400"/>
              <a:buFont typeface="Arial"/>
              <a:buNone/>
            </a:pPr>
            <a:r>
              <a:t/>
            </a:r>
            <a:endParaRPr b="0" i="0" sz="660" u="none" cap="none" strike="noStrike">
              <a:solidFill>
                <a:schemeClr val="dk1"/>
              </a:solidFill>
              <a:latin typeface="Calibri"/>
              <a:ea typeface="Calibri"/>
              <a:cs typeface="Calibri"/>
              <a:sym typeface="Calibri"/>
            </a:endParaRPr>
          </a:p>
          <a:p>
            <a:pPr indent="-228600" lvl="0" marL="457200" marR="0" rtl="0" algn="l">
              <a:lnSpc>
                <a:spcPct val="70000"/>
              </a:lnSpc>
              <a:spcBef>
                <a:spcPts val="0"/>
              </a:spcBef>
              <a:spcAft>
                <a:spcPts val="0"/>
              </a:spcAft>
              <a:buClr>
                <a:srgbClr val="000000"/>
              </a:buClr>
              <a:buSzPts val="1400"/>
              <a:buFont typeface="Arial"/>
              <a:buNone/>
            </a:pPr>
            <a:r>
              <a:t/>
            </a:r>
            <a:endParaRPr sz="660"/>
          </a:p>
        </p:txBody>
      </p:sp>
      <p:sp>
        <p:nvSpPr>
          <p:cNvPr id="159" name="Google Shape;159;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b="1" lang="en-US">
                <a:solidFill>
                  <a:srgbClr val="001A39"/>
                </a:solidFill>
                <a:latin typeface="Roboto"/>
                <a:ea typeface="Roboto"/>
                <a:cs typeface="Roboto"/>
                <a:sym typeface="Roboto"/>
              </a:rPr>
              <a:t>NFPA 20-2022:</a:t>
            </a:r>
            <a:endParaRPr/>
          </a:p>
          <a:p>
            <a:pPr indent="0" lvl="0" marL="0" rtl="0" algn="l">
              <a:lnSpc>
                <a:spcPct val="100000"/>
              </a:lnSpc>
              <a:spcBef>
                <a:spcPts val="0"/>
              </a:spcBef>
              <a:spcAft>
                <a:spcPts val="0"/>
              </a:spcAft>
              <a:buSzPts val="1400"/>
              <a:buNone/>
            </a:pPr>
            <a:r>
              <a:rPr b="1" lang="en-US"/>
              <a:t>A.4.16.9 </a:t>
            </a:r>
            <a:endParaRPr b="1">
              <a:solidFill>
                <a:srgbClr val="001A39"/>
              </a:solidFill>
              <a:latin typeface="Roboto"/>
              <a:ea typeface="Roboto"/>
              <a:cs typeface="Roboto"/>
              <a:sym typeface="Roboto"/>
            </a:endParaRPr>
          </a:p>
          <a:p>
            <a:pPr indent="0" lvl="0" marL="0" rtl="0" algn="l">
              <a:lnSpc>
                <a:spcPct val="100000"/>
              </a:lnSpc>
              <a:spcBef>
                <a:spcPts val="0"/>
              </a:spcBef>
              <a:spcAft>
                <a:spcPts val="0"/>
              </a:spcAft>
              <a:buSzPts val="1400"/>
              <a:buNone/>
            </a:pPr>
            <a:r>
              <a:rPr b="0" i="0" lang="en-US">
                <a:solidFill>
                  <a:srgbClr val="001A39"/>
                </a:solidFill>
                <a:latin typeface="Roboto"/>
                <a:ea typeface="Roboto"/>
                <a:cs typeface="Roboto"/>
                <a:sym typeface="Roboto"/>
              </a:rPr>
              <a:t>The term </a:t>
            </a:r>
            <a:r>
              <a:rPr b="0" i="1" lang="en-US">
                <a:solidFill>
                  <a:srgbClr val="001A39"/>
                </a:solidFill>
                <a:latin typeface="Roboto"/>
                <a:ea typeface="Roboto"/>
                <a:cs typeface="Roboto"/>
                <a:sym typeface="Roboto"/>
              </a:rPr>
              <a:t>device</a:t>
            </a:r>
            <a:r>
              <a:rPr b="0" i="0" lang="en-US">
                <a:solidFill>
                  <a:srgbClr val="001A39"/>
                </a:solidFill>
                <a:latin typeface="Roboto"/>
                <a:ea typeface="Roboto"/>
                <a:cs typeface="Roboto"/>
                <a:sym typeface="Roboto"/>
              </a:rPr>
              <a:t> as used in this subsection is intended to include, but not be limited to, devices that sense suction pressure and then restrict or stop the fire pump discharge. Due to the pressure losses and the potential for interruption of the flow to the fire protection systems, the use of backflow prevention devices is discouraged in fire pump piping. Where required, however, the placement of such a device on the discharge side of the pump is to ensure acceptable flow characteristics to the pump suction. It is more efficient to lose the pressure after the pump has boosted it, rather than before the pump boosts it. Where the backflow preventer is on the discharge side of the pump and a jockey pump is installed, the jockey pump discharge and sensing lines need to be located so that a cross-connection is not created through the jockey pump.</a:t>
            </a:r>
            <a:endParaRPr/>
          </a:p>
          <a:p>
            <a:pPr indent="-228600" lvl="0" marL="457200" marR="0" rtl="0" algn="l">
              <a:lnSpc>
                <a:spcPct val="90000"/>
              </a:lnSpc>
              <a:spcBef>
                <a:spcPts val="0"/>
              </a:spcBef>
              <a:spcAft>
                <a:spcPts val="0"/>
              </a:spcAft>
              <a:buClr>
                <a:srgbClr val="000000"/>
              </a:buClr>
              <a:buSzPts val="1400"/>
              <a:buFont typeface="Arial"/>
              <a:buNone/>
            </a:pPr>
            <a:r>
              <a:t/>
            </a:r>
            <a:endParaRPr/>
          </a:p>
        </p:txBody>
      </p:sp>
      <p:sp>
        <p:nvSpPr>
          <p:cNvPr id="168" name="Google Shape;168;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7" name="Shape 17"/>
        <p:cNvGrpSpPr/>
        <p:nvPr/>
      </p:nvGrpSpPr>
      <p:grpSpPr>
        <a:xfrm>
          <a:off x="0" y="0"/>
          <a:ext cx="0" cy="0"/>
          <a:chOff x="0" y="0"/>
          <a:chExt cx="0" cy="0"/>
        </a:xfrm>
      </p:grpSpPr>
      <p:sp>
        <p:nvSpPr>
          <p:cNvPr id="18" name="Google Shape;18;p46"/>
          <p:cNvSpPr/>
          <p:nvPr/>
        </p:nvSpPr>
        <p:spPr>
          <a:xfrm>
            <a:off x="10345271" y="268288"/>
            <a:ext cx="1465431" cy="6350000"/>
          </a:xfrm>
          <a:prstGeom prst="rect">
            <a:avLst/>
          </a:prstGeom>
          <a:solidFill>
            <a:srgbClr val="0033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9" name="Google Shape;19;p46"/>
          <p:cNvSpPr txBox="1"/>
          <p:nvPr>
            <p:ph type="title"/>
          </p:nvPr>
        </p:nvSpPr>
        <p:spPr>
          <a:xfrm>
            <a:off x="503817" y="1082297"/>
            <a:ext cx="9448801" cy="1398495"/>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Clr>
                <a:schemeClr val="accent1"/>
              </a:buClr>
              <a:buSzPts val="4600"/>
              <a:buFont typeface="Century Gothic"/>
              <a:buNone/>
              <a:defRPr b="1" i="0" sz="4600" cap="none">
                <a:solidFill>
                  <a:srgbClr val="CE0E2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6"/>
          <p:cNvSpPr txBox="1"/>
          <p:nvPr>
            <p:ph idx="1" type="body"/>
          </p:nvPr>
        </p:nvSpPr>
        <p:spPr>
          <a:xfrm>
            <a:off x="3872175" y="2628337"/>
            <a:ext cx="6080443" cy="3147366"/>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0"/>
              </a:spcBef>
              <a:spcAft>
                <a:spcPts val="0"/>
              </a:spcAft>
              <a:buSzPts val="1600"/>
              <a:buNone/>
              <a:defRPr sz="2400">
                <a:solidFill>
                  <a:schemeClr val="dk1"/>
                </a:solidFill>
                <a:latin typeface="Garamond"/>
                <a:ea typeface="Garamond"/>
                <a:cs typeface="Garamond"/>
                <a:sym typeface="Garamond"/>
              </a:defRPr>
            </a:lvl1pPr>
            <a:lvl2pPr indent="-228600" lvl="1" marL="914400" algn="l">
              <a:lnSpc>
                <a:spcPct val="100000"/>
              </a:lnSpc>
              <a:spcBef>
                <a:spcPts val="600"/>
              </a:spcBef>
              <a:spcAft>
                <a:spcPts val="0"/>
              </a:spcAft>
              <a:buSzPts val="1800"/>
              <a:buNone/>
              <a:defRPr sz="1800">
                <a:solidFill>
                  <a:srgbClr val="888888"/>
                </a:solidFill>
              </a:defRPr>
            </a:lvl2pPr>
            <a:lvl3pPr indent="-228600" lvl="2" marL="1371600" algn="l">
              <a:lnSpc>
                <a:spcPct val="100000"/>
              </a:lnSpc>
              <a:spcBef>
                <a:spcPts val="600"/>
              </a:spcBef>
              <a:spcAft>
                <a:spcPts val="0"/>
              </a:spcAft>
              <a:buSzPts val="1600"/>
              <a:buNone/>
              <a:defRPr sz="1600">
                <a:solidFill>
                  <a:srgbClr val="888888"/>
                </a:solidFill>
              </a:defRPr>
            </a:lvl3pPr>
            <a:lvl4pPr indent="-228600" lvl="3" marL="1828800" algn="l">
              <a:lnSpc>
                <a:spcPct val="100000"/>
              </a:lnSpc>
              <a:spcBef>
                <a:spcPts val="600"/>
              </a:spcBef>
              <a:spcAft>
                <a:spcPts val="0"/>
              </a:spcAft>
              <a:buSzPts val="1400"/>
              <a:buNone/>
              <a:defRPr sz="1400">
                <a:solidFill>
                  <a:srgbClr val="888888"/>
                </a:solidFill>
              </a:defRPr>
            </a:lvl4pPr>
            <a:lvl5pPr indent="-228600" lvl="4" marL="2286000" algn="l">
              <a:lnSpc>
                <a:spcPct val="100000"/>
              </a:lnSpc>
              <a:spcBef>
                <a:spcPts val="600"/>
              </a:spcBef>
              <a:spcAft>
                <a:spcPts val="0"/>
              </a:spcAft>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pic>
        <p:nvPicPr>
          <p:cNvPr id="21" name="Google Shape;21;p46"/>
          <p:cNvPicPr preferRelativeResize="0"/>
          <p:nvPr/>
        </p:nvPicPr>
        <p:blipFill rotWithShape="1">
          <a:blip r:embed="rId2">
            <a:alphaModFix/>
          </a:blip>
          <a:srcRect b="0" l="0" r="0" t="0"/>
          <a:stretch/>
        </p:blipFill>
        <p:spPr>
          <a:xfrm>
            <a:off x="405075" y="3949137"/>
            <a:ext cx="3467100" cy="2621467"/>
          </a:xfrm>
          <a:prstGeom prst="rect">
            <a:avLst/>
          </a:prstGeom>
          <a:noFill/>
          <a:ln>
            <a:noFill/>
          </a:ln>
        </p:spPr>
      </p:pic>
      <p:pic>
        <p:nvPicPr>
          <p:cNvPr id="22" name="Google Shape;22;p46"/>
          <p:cNvPicPr preferRelativeResize="0"/>
          <p:nvPr/>
        </p:nvPicPr>
        <p:blipFill rotWithShape="1">
          <a:blip r:embed="rId2">
            <a:alphaModFix/>
          </a:blip>
          <a:srcRect b="0" l="0" r="0" t="0"/>
          <a:stretch/>
        </p:blipFill>
        <p:spPr>
          <a:xfrm>
            <a:off x="405075" y="3949137"/>
            <a:ext cx="3467100" cy="2621467"/>
          </a:xfrm>
          <a:prstGeom prst="rect">
            <a:avLst/>
          </a:prstGeom>
          <a:noFill/>
          <a:ln>
            <a:noFill/>
          </a:ln>
        </p:spPr>
      </p:pic>
      <p:pic>
        <p:nvPicPr>
          <p:cNvPr id="23" name="Google Shape;23;p46"/>
          <p:cNvPicPr preferRelativeResize="0"/>
          <p:nvPr/>
        </p:nvPicPr>
        <p:blipFill rotWithShape="1">
          <a:blip r:embed="rId2">
            <a:alphaModFix/>
          </a:blip>
          <a:srcRect b="0" l="0" r="0" t="0"/>
          <a:stretch/>
        </p:blipFill>
        <p:spPr>
          <a:xfrm>
            <a:off x="405075" y="3949137"/>
            <a:ext cx="3467100" cy="2621467"/>
          </a:xfrm>
          <a:prstGeom prst="rect">
            <a:avLst/>
          </a:prstGeom>
          <a:noFill/>
          <a:ln>
            <a:noFill/>
          </a:ln>
        </p:spPr>
      </p:pic>
      <p:sp>
        <p:nvSpPr>
          <p:cNvPr id="24" name="Google Shape;24;p46"/>
          <p:cNvSpPr txBox="1"/>
          <p:nvPr/>
        </p:nvSpPr>
        <p:spPr>
          <a:xfrm>
            <a:off x="4678878" y="5910402"/>
            <a:ext cx="5380346" cy="70788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No individual or entity — including a presenting author — may electronically record or broadcast any portion of this AFSA training without prior written consent of AFSA. Unauthorized recording (audio, video, still photography, etc.) of this presentation without the express written consent of AFSA is strictly prohibited.</a:t>
            </a:r>
            <a:endParaRPr b="0" i="0" sz="1400" u="none" cap="none" strike="noStrike">
              <a:solidFill>
                <a:srgbClr val="000000"/>
              </a:solidFill>
              <a:latin typeface="Arial"/>
              <a:ea typeface="Arial"/>
              <a:cs typeface="Arial"/>
              <a:sym typeface="Arial"/>
            </a:endParaRPr>
          </a:p>
        </p:txBody>
      </p:sp>
      <p:pic>
        <p:nvPicPr>
          <p:cNvPr id="25" name="Google Shape;25;p46"/>
          <p:cNvPicPr preferRelativeResize="0"/>
          <p:nvPr/>
        </p:nvPicPr>
        <p:blipFill rotWithShape="1">
          <a:blip r:embed="rId2">
            <a:alphaModFix/>
          </a:blip>
          <a:srcRect b="0" l="0" r="0" t="0"/>
          <a:stretch/>
        </p:blipFill>
        <p:spPr>
          <a:xfrm>
            <a:off x="405075" y="3949137"/>
            <a:ext cx="3467100" cy="2621467"/>
          </a:xfrm>
          <a:prstGeom prst="rect">
            <a:avLst/>
          </a:prstGeom>
          <a:noFill/>
          <a:ln>
            <a:noFill/>
          </a:ln>
        </p:spPr>
      </p:pic>
      <p:sp>
        <p:nvSpPr>
          <p:cNvPr id="26" name="Google Shape;26;p46"/>
          <p:cNvSpPr txBox="1"/>
          <p:nvPr/>
        </p:nvSpPr>
        <p:spPr>
          <a:xfrm>
            <a:off x="10624276" y="268289"/>
            <a:ext cx="1186426" cy="371562"/>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2200"/>
              <a:buFont typeface="Arial"/>
              <a:buNone/>
            </a:pPr>
            <a:fld id="{00000000-1234-1234-1234-123412341234}" type="slidenum">
              <a:rPr b="1" i="0" lang="en-US" sz="2200" u="none" cap="none" strike="noStrike">
                <a:solidFill>
                  <a:schemeClr val="lt1"/>
                </a:solidFill>
                <a:latin typeface="Century Gothic"/>
                <a:ea typeface="Century Gothic"/>
                <a:cs typeface="Century Gothic"/>
                <a:sym typeface="Century Gothic"/>
              </a:rPr>
              <a:t>‹#›</a:t>
            </a:fld>
            <a:endParaRPr b="1" i="0" sz="2200" u="none" cap="none" strike="noStrik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Content, and Picture" showMasterSp="0">
  <p:cSld name="3_Title, Content, and Picture">
    <p:spTree>
      <p:nvGrpSpPr>
        <p:cNvPr id="99" name="Shape 99"/>
        <p:cNvGrpSpPr/>
        <p:nvPr/>
      </p:nvGrpSpPr>
      <p:grpSpPr>
        <a:xfrm>
          <a:off x="0" y="0"/>
          <a:ext cx="0" cy="0"/>
          <a:chOff x="0" y="0"/>
          <a:chExt cx="0" cy="0"/>
        </a:xfrm>
      </p:grpSpPr>
      <p:sp>
        <p:nvSpPr>
          <p:cNvPr id="100" name="Google Shape;100;p56"/>
          <p:cNvSpPr txBox="1"/>
          <p:nvPr>
            <p:ph type="title"/>
          </p:nvPr>
        </p:nvSpPr>
        <p:spPr>
          <a:xfrm>
            <a:off x="609597" y="228915"/>
            <a:ext cx="8546928" cy="1143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CE0E2D"/>
              </a:buClr>
              <a:buSzPts val="1800"/>
              <a:buFont typeface="Avenir"/>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56"/>
          <p:cNvSpPr/>
          <p:nvPr>
            <p:ph idx="2" type="pic"/>
          </p:nvPr>
        </p:nvSpPr>
        <p:spPr>
          <a:xfrm>
            <a:off x="9387145" y="1371916"/>
            <a:ext cx="2194560" cy="4755308"/>
          </a:xfrm>
          <a:prstGeom prst="rect">
            <a:avLst/>
          </a:prstGeom>
          <a:noFill/>
          <a:ln>
            <a:noFill/>
          </a:ln>
        </p:spPr>
      </p:sp>
      <p:sp>
        <p:nvSpPr>
          <p:cNvPr id="102" name="Google Shape;102;p56"/>
          <p:cNvSpPr txBox="1"/>
          <p:nvPr>
            <p:ph idx="1" type="body"/>
          </p:nvPr>
        </p:nvSpPr>
        <p:spPr>
          <a:xfrm>
            <a:off x="609598" y="6325694"/>
            <a:ext cx="10972107" cy="400444"/>
          </a:xfrm>
          <a:prstGeom prst="rect">
            <a:avLst/>
          </a:prstGeom>
          <a:noFill/>
          <a:ln>
            <a:noFill/>
          </a:ln>
        </p:spPr>
        <p:txBody>
          <a:bodyPr anchorCtr="0" anchor="ctr" bIns="45700" lIns="91425" spcFirstLastPara="1" rIns="91425" wrap="square" tIns="45700">
            <a:noAutofit/>
          </a:bodyPr>
          <a:lstStyle>
            <a:lvl1pPr indent="-228600" lvl="0" marL="457200" algn="r">
              <a:lnSpc>
                <a:spcPct val="100000"/>
              </a:lnSpc>
              <a:spcBef>
                <a:spcPts val="0"/>
              </a:spcBef>
              <a:spcAft>
                <a:spcPts val="0"/>
              </a:spcAft>
              <a:buSzPts val="2400"/>
              <a:buNone/>
              <a:defRPr sz="2400">
                <a:solidFill>
                  <a:srgbClr val="CE0E2D"/>
                </a:solidFill>
              </a:defRPr>
            </a:lvl1pPr>
            <a:lvl2pPr indent="-381000" lvl="1" marL="914400" algn="r">
              <a:lnSpc>
                <a:spcPct val="100000"/>
              </a:lnSpc>
              <a:spcBef>
                <a:spcPts val="500"/>
              </a:spcBef>
              <a:spcAft>
                <a:spcPts val="0"/>
              </a:spcAft>
              <a:buSzPts val="2400"/>
              <a:buChar char="▪"/>
              <a:defRPr/>
            </a:lvl2pPr>
            <a:lvl3pPr indent="-355600" lvl="2" marL="1371600" algn="r">
              <a:lnSpc>
                <a:spcPct val="100000"/>
              </a:lnSpc>
              <a:spcBef>
                <a:spcPts val="500"/>
              </a:spcBef>
              <a:spcAft>
                <a:spcPts val="0"/>
              </a:spcAft>
              <a:buSzPts val="2000"/>
              <a:buChar char="▪"/>
              <a:defRPr/>
            </a:lvl3pPr>
            <a:lvl4pPr indent="-342900" lvl="3" marL="1828800" algn="r">
              <a:lnSpc>
                <a:spcPct val="100000"/>
              </a:lnSpc>
              <a:spcBef>
                <a:spcPts val="500"/>
              </a:spcBef>
              <a:spcAft>
                <a:spcPts val="0"/>
              </a:spcAft>
              <a:buSzPts val="1800"/>
              <a:buChar char="▪"/>
              <a:defRPr/>
            </a:lvl4pPr>
            <a:lvl5pPr indent="-342900" lvl="4" marL="2286000" algn="r">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56"/>
          <p:cNvSpPr/>
          <p:nvPr/>
        </p:nvSpPr>
        <p:spPr>
          <a:xfrm>
            <a:off x="9387145" y="267350"/>
            <a:ext cx="2194561" cy="1104565"/>
          </a:xfrm>
          <a:prstGeom prst="rect">
            <a:avLst/>
          </a:prstGeom>
          <a:solidFill>
            <a:srgbClr val="0033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04" name="Google Shape;104;p56"/>
          <p:cNvSpPr txBox="1"/>
          <p:nvPr/>
        </p:nvSpPr>
        <p:spPr>
          <a:xfrm>
            <a:off x="9387146" y="274726"/>
            <a:ext cx="2194561" cy="348352"/>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2200"/>
              <a:buFont typeface="Arial"/>
              <a:buNone/>
            </a:pPr>
            <a:fld id="{00000000-1234-1234-1234-123412341234}" type="slidenum">
              <a:rPr b="1" i="0" lang="en-US" sz="2200" u="none" cap="none" strike="noStrike">
                <a:solidFill>
                  <a:schemeClr val="lt1"/>
                </a:solidFill>
                <a:latin typeface="Century Gothic"/>
                <a:ea typeface="Century Gothic"/>
                <a:cs typeface="Century Gothic"/>
                <a:sym typeface="Century Gothic"/>
              </a:rPr>
              <a:t>‹#›</a:t>
            </a:fld>
            <a:endParaRPr b="1" i="0" sz="2200" u="none" cap="none" strike="noStrike">
              <a:solidFill>
                <a:schemeClr val="lt1"/>
              </a:solidFill>
              <a:latin typeface="Century Gothic"/>
              <a:ea typeface="Century Gothic"/>
              <a:cs typeface="Century Gothic"/>
              <a:sym typeface="Century Gothic"/>
            </a:endParaRPr>
          </a:p>
        </p:txBody>
      </p:sp>
      <p:sp>
        <p:nvSpPr>
          <p:cNvPr id="105" name="Google Shape;105;p56"/>
          <p:cNvSpPr txBox="1"/>
          <p:nvPr>
            <p:ph idx="3" type="body"/>
          </p:nvPr>
        </p:nvSpPr>
        <p:spPr>
          <a:xfrm>
            <a:off x="609599" y="1570385"/>
            <a:ext cx="8546925" cy="4556839"/>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Picture">
  <p:cSld name="Title Slide with Picture">
    <p:spTree>
      <p:nvGrpSpPr>
        <p:cNvPr id="27" name="Shape 27"/>
        <p:cNvGrpSpPr/>
        <p:nvPr/>
      </p:nvGrpSpPr>
      <p:grpSpPr>
        <a:xfrm>
          <a:off x="0" y="0"/>
          <a:ext cx="0" cy="0"/>
          <a:chOff x="0" y="0"/>
          <a:chExt cx="0" cy="0"/>
        </a:xfrm>
      </p:grpSpPr>
      <p:sp>
        <p:nvSpPr>
          <p:cNvPr id="28" name="Google Shape;28;p47"/>
          <p:cNvSpPr/>
          <p:nvPr/>
        </p:nvSpPr>
        <p:spPr>
          <a:xfrm>
            <a:off x="4249271" y="268288"/>
            <a:ext cx="7559040" cy="2560320"/>
          </a:xfrm>
          <a:prstGeom prst="rect">
            <a:avLst/>
          </a:prstGeom>
          <a:solidFill>
            <a:srgbClr val="0033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9" name="Google Shape;29;p47"/>
          <p:cNvSpPr txBox="1"/>
          <p:nvPr>
            <p:ph type="ctrTitle"/>
          </p:nvPr>
        </p:nvSpPr>
        <p:spPr>
          <a:xfrm>
            <a:off x="4267201" y="4171949"/>
            <a:ext cx="7529156" cy="1085851"/>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600"/>
              <a:buFont typeface="Century Gothic"/>
              <a:buNone/>
              <a:defRPr sz="4600" cap="none">
                <a:solidFill>
                  <a:srgbClr val="CE0E2D"/>
                </a:solidFill>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7"/>
          <p:cNvSpPr txBox="1"/>
          <p:nvPr>
            <p:ph idx="1" type="subTitle"/>
          </p:nvPr>
        </p:nvSpPr>
        <p:spPr>
          <a:xfrm>
            <a:off x="4267201" y="5257800"/>
            <a:ext cx="7529156" cy="1085851"/>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600"/>
              <a:buNone/>
              <a:defRPr sz="1600">
                <a:solidFill>
                  <a:schemeClr val="dk1"/>
                </a:solidFill>
                <a:latin typeface="Garamond"/>
                <a:ea typeface="Garamond"/>
                <a:cs typeface="Garamond"/>
                <a:sym typeface="Garamond"/>
              </a:defRPr>
            </a:lvl1pPr>
            <a:lvl2pPr lvl="1" algn="ctr">
              <a:lnSpc>
                <a:spcPct val="100000"/>
              </a:lnSpc>
              <a:spcBef>
                <a:spcPts val="0"/>
              </a:spcBef>
              <a:spcAft>
                <a:spcPts val="0"/>
              </a:spcAft>
              <a:buSzPts val="1800"/>
              <a:buNone/>
              <a:defRPr>
                <a:solidFill>
                  <a:srgbClr val="888888"/>
                </a:solidFill>
              </a:defRPr>
            </a:lvl2pPr>
            <a:lvl3pPr lvl="2" algn="ctr">
              <a:lnSpc>
                <a:spcPct val="100000"/>
              </a:lnSpc>
              <a:spcBef>
                <a:spcPts val="600"/>
              </a:spcBef>
              <a:spcAft>
                <a:spcPts val="0"/>
              </a:spcAft>
              <a:buSzPts val="1800"/>
              <a:buNone/>
              <a:defRPr>
                <a:solidFill>
                  <a:srgbClr val="888888"/>
                </a:solidFill>
              </a:defRPr>
            </a:lvl3pPr>
            <a:lvl4pPr lvl="3" algn="ctr">
              <a:lnSpc>
                <a:spcPct val="100000"/>
              </a:lnSpc>
              <a:spcBef>
                <a:spcPts val="600"/>
              </a:spcBef>
              <a:spcAft>
                <a:spcPts val="0"/>
              </a:spcAft>
              <a:buSzPts val="1800"/>
              <a:buNone/>
              <a:defRPr>
                <a:solidFill>
                  <a:srgbClr val="888888"/>
                </a:solidFill>
              </a:defRPr>
            </a:lvl4pPr>
            <a:lvl5pPr lvl="4" algn="ctr">
              <a:lnSpc>
                <a:spcPct val="100000"/>
              </a:lnSpc>
              <a:spcBef>
                <a:spcPts val="600"/>
              </a:spcBef>
              <a:spcAft>
                <a:spcPts val="0"/>
              </a:spcAft>
              <a:buSzPts val="18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31" name="Google Shape;31;p47"/>
          <p:cNvSpPr/>
          <p:nvPr>
            <p:ph idx="2" type="pic"/>
          </p:nvPr>
        </p:nvSpPr>
        <p:spPr>
          <a:xfrm>
            <a:off x="4267202" y="2877671"/>
            <a:ext cx="7529156" cy="1280160"/>
          </a:xfrm>
          <a:prstGeom prst="rect">
            <a:avLst/>
          </a:prstGeom>
          <a:noFill/>
          <a:ln>
            <a:noFill/>
          </a:ln>
        </p:spPr>
      </p:sp>
      <p:sp>
        <p:nvSpPr>
          <p:cNvPr id="32" name="Google Shape;32;p47"/>
          <p:cNvSpPr/>
          <p:nvPr/>
        </p:nvSpPr>
        <p:spPr>
          <a:xfrm>
            <a:off x="358587" y="268290"/>
            <a:ext cx="243840" cy="5608075"/>
          </a:xfrm>
          <a:prstGeom prst="rect">
            <a:avLst/>
          </a:prstGeom>
          <a:solidFill>
            <a:srgbClr val="0033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33" name="Google Shape;33;p47"/>
          <p:cNvSpPr txBox="1"/>
          <p:nvPr/>
        </p:nvSpPr>
        <p:spPr>
          <a:xfrm>
            <a:off x="10624276" y="268289"/>
            <a:ext cx="1172081" cy="371562"/>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2200"/>
              <a:buFont typeface="Arial"/>
              <a:buNone/>
            </a:pPr>
            <a:fld id="{00000000-1234-1234-1234-123412341234}" type="slidenum">
              <a:rPr b="1" i="0" lang="en-US" sz="2200" u="none" cap="none" strike="noStrike">
                <a:solidFill>
                  <a:schemeClr val="lt1"/>
                </a:solidFill>
                <a:latin typeface="Century Gothic"/>
                <a:ea typeface="Century Gothic"/>
                <a:cs typeface="Century Gothic"/>
                <a:sym typeface="Century Gothic"/>
              </a:rPr>
              <a:t>‹#›</a:t>
            </a:fld>
            <a:endParaRPr b="1" i="0" sz="2200" u="none" cap="none" strike="noStrik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with Picture" showMasterSp="0">
  <p:cSld name="Section with Picture">
    <p:spTree>
      <p:nvGrpSpPr>
        <p:cNvPr id="34" name="Shape 34"/>
        <p:cNvGrpSpPr/>
        <p:nvPr/>
      </p:nvGrpSpPr>
      <p:grpSpPr>
        <a:xfrm>
          <a:off x="0" y="0"/>
          <a:ext cx="0" cy="0"/>
          <a:chOff x="0" y="0"/>
          <a:chExt cx="0" cy="0"/>
        </a:xfrm>
      </p:grpSpPr>
      <p:sp>
        <p:nvSpPr>
          <p:cNvPr id="35" name="Google Shape;35;p48"/>
          <p:cNvSpPr/>
          <p:nvPr/>
        </p:nvSpPr>
        <p:spPr>
          <a:xfrm>
            <a:off x="359833" y="4003040"/>
            <a:ext cx="2679699" cy="2615249"/>
          </a:xfrm>
          <a:prstGeom prst="rect">
            <a:avLst/>
          </a:prstGeom>
          <a:solidFill>
            <a:srgbClr val="0033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36" name="Google Shape;36;p48"/>
          <p:cNvSpPr txBox="1"/>
          <p:nvPr>
            <p:ph type="title"/>
          </p:nvPr>
        </p:nvSpPr>
        <p:spPr>
          <a:xfrm>
            <a:off x="3131672" y="268289"/>
            <a:ext cx="8788576" cy="66352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4600"/>
              <a:buFont typeface="Century Gothic"/>
              <a:buNone/>
              <a:defRPr b="1" i="0" sz="3600" cap="none">
                <a:solidFill>
                  <a:srgbClr val="CE0E2D"/>
                </a:solidFill>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8"/>
          <p:cNvSpPr txBox="1"/>
          <p:nvPr>
            <p:ph idx="1" type="body"/>
          </p:nvPr>
        </p:nvSpPr>
        <p:spPr>
          <a:xfrm>
            <a:off x="3131671" y="1353365"/>
            <a:ext cx="8788579" cy="457281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600"/>
              <a:buNone/>
              <a:defRPr sz="1800">
                <a:solidFill>
                  <a:schemeClr val="dk1"/>
                </a:solidFill>
                <a:latin typeface="Garamond"/>
                <a:ea typeface="Garamond"/>
                <a:cs typeface="Garamond"/>
                <a:sym typeface="Garamond"/>
              </a:defRPr>
            </a:lvl1pPr>
            <a:lvl2pPr indent="-228600" lvl="1" marL="914400" algn="l">
              <a:lnSpc>
                <a:spcPct val="100000"/>
              </a:lnSpc>
              <a:spcBef>
                <a:spcPts val="600"/>
              </a:spcBef>
              <a:spcAft>
                <a:spcPts val="0"/>
              </a:spcAft>
              <a:buSzPts val="1800"/>
              <a:buNone/>
              <a:defRPr sz="1800">
                <a:solidFill>
                  <a:srgbClr val="888888"/>
                </a:solidFill>
              </a:defRPr>
            </a:lvl2pPr>
            <a:lvl3pPr indent="-228600" lvl="2" marL="1371600" algn="l">
              <a:lnSpc>
                <a:spcPct val="100000"/>
              </a:lnSpc>
              <a:spcBef>
                <a:spcPts val="600"/>
              </a:spcBef>
              <a:spcAft>
                <a:spcPts val="0"/>
              </a:spcAft>
              <a:buSzPts val="1600"/>
              <a:buNone/>
              <a:defRPr sz="1600">
                <a:solidFill>
                  <a:srgbClr val="888888"/>
                </a:solidFill>
              </a:defRPr>
            </a:lvl3pPr>
            <a:lvl4pPr indent="-228600" lvl="3" marL="1828800" algn="l">
              <a:lnSpc>
                <a:spcPct val="100000"/>
              </a:lnSpc>
              <a:spcBef>
                <a:spcPts val="600"/>
              </a:spcBef>
              <a:spcAft>
                <a:spcPts val="0"/>
              </a:spcAft>
              <a:buSzPts val="1400"/>
              <a:buNone/>
              <a:defRPr sz="1400">
                <a:solidFill>
                  <a:srgbClr val="888888"/>
                </a:solidFill>
              </a:defRPr>
            </a:lvl4pPr>
            <a:lvl5pPr indent="-228600" lvl="4" marL="2286000" algn="l">
              <a:lnSpc>
                <a:spcPct val="100000"/>
              </a:lnSpc>
              <a:spcBef>
                <a:spcPts val="600"/>
              </a:spcBef>
              <a:spcAft>
                <a:spcPts val="0"/>
              </a:spcAft>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8" name="Google Shape;38;p48"/>
          <p:cNvSpPr/>
          <p:nvPr>
            <p:ph idx="2" type="pic"/>
          </p:nvPr>
        </p:nvSpPr>
        <p:spPr>
          <a:xfrm>
            <a:off x="359832" y="268289"/>
            <a:ext cx="2679699" cy="3657600"/>
          </a:xfrm>
          <a:prstGeom prst="rect">
            <a:avLst/>
          </a:prstGeom>
          <a:noFill/>
          <a:ln>
            <a:noFill/>
          </a:ln>
        </p:spPr>
      </p:sp>
      <p:sp>
        <p:nvSpPr>
          <p:cNvPr id="39" name="Google Shape;39;p48"/>
          <p:cNvSpPr txBox="1"/>
          <p:nvPr>
            <p:ph idx="3" type="body"/>
          </p:nvPr>
        </p:nvSpPr>
        <p:spPr>
          <a:xfrm>
            <a:off x="3131670" y="5990519"/>
            <a:ext cx="7921008" cy="627769"/>
          </a:xfrm>
          <a:prstGeom prst="rect">
            <a:avLst/>
          </a:prstGeom>
          <a:noFill/>
          <a:ln>
            <a:noFill/>
          </a:ln>
        </p:spPr>
        <p:txBody>
          <a:bodyPr anchorCtr="0" anchor="ctr" bIns="45700" lIns="91425" spcFirstLastPara="1" rIns="91425" wrap="square" tIns="45700">
            <a:noAutofit/>
          </a:bodyPr>
          <a:lstStyle>
            <a:lvl1pPr indent="-228600" lvl="0" marL="457200" marR="0" algn="ctr">
              <a:lnSpc>
                <a:spcPct val="100000"/>
              </a:lnSpc>
              <a:spcBef>
                <a:spcPts val="0"/>
              </a:spcBef>
              <a:spcAft>
                <a:spcPts val="0"/>
              </a:spcAft>
              <a:buClr>
                <a:srgbClr val="000000"/>
              </a:buClr>
              <a:buSzPts val="1400"/>
              <a:buFont typeface="Arial"/>
              <a:buNone/>
              <a:defRPr sz="1800">
                <a:solidFill>
                  <a:srgbClr val="BFBFBF"/>
                </a:solidFill>
                <a:latin typeface="Garamond"/>
                <a:ea typeface="Garamond"/>
                <a:cs typeface="Garamond"/>
                <a:sym typeface="Garamond"/>
              </a:defRPr>
            </a:lvl1pPr>
            <a:lvl2pPr indent="-228600" lvl="1" marL="914400" algn="l">
              <a:lnSpc>
                <a:spcPct val="100000"/>
              </a:lnSpc>
              <a:spcBef>
                <a:spcPts val="600"/>
              </a:spcBef>
              <a:spcAft>
                <a:spcPts val="0"/>
              </a:spcAft>
              <a:buSzPts val="1800"/>
              <a:buNone/>
              <a:defRPr sz="1800">
                <a:solidFill>
                  <a:srgbClr val="888888"/>
                </a:solidFill>
              </a:defRPr>
            </a:lvl2pPr>
            <a:lvl3pPr indent="-228600" lvl="2" marL="1371600" algn="l">
              <a:lnSpc>
                <a:spcPct val="100000"/>
              </a:lnSpc>
              <a:spcBef>
                <a:spcPts val="600"/>
              </a:spcBef>
              <a:spcAft>
                <a:spcPts val="0"/>
              </a:spcAft>
              <a:buSzPts val="1600"/>
              <a:buNone/>
              <a:defRPr sz="1600">
                <a:solidFill>
                  <a:srgbClr val="888888"/>
                </a:solidFill>
              </a:defRPr>
            </a:lvl3pPr>
            <a:lvl4pPr indent="-228600" lvl="3" marL="1828800" algn="l">
              <a:lnSpc>
                <a:spcPct val="100000"/>
              </a:lnSpc>
              <a:spcBef>
                <a:spcPts val="600"/>
              </a:spcBef>
              <a:spcAft>
                <a:spcPts val="0"/>
              </a:spcAft>
              <a:buSzPts val="1400"/>
              <a:buNone/>
              <a:defRPr sz="1400">
                <a:solidFill>
                  <a:srgbClr val="888888"/>
                </a:solidFill>
              </a:defRPr>
            </a:lvl4pPr>
            <a:lvl5pPr indent="-228600" lvl="4" marL="2286000" algn="l">
              <a:lnSpc>
                <a:spcPct val="100000"/>
              </a:lnSpc>
              <a:spcBef>
                <a:spcPts val="600"/>
              </a:spcBef>
              <a:spcAft>
                <a:spcPts val="0"/>
              </a:spcAft>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40" name="Google Shape;40;p48"/>
          <p:cNvSpPr txBox="1"/>
          <p:nvPr>
            <p:ph idx="4" type="body"/>
          </p:nvPr>
        </p:nvSpPr>
        <p:spPr>
          <a:xfrm>
            <a:off x="3131670" y="931817"/>
            <a:ext cx="8788579" cy="42154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SzPts val="1600"/>
              <a:buNone/>
              <a:defRPr b="1" i="0" sz="2000">
                <a:solidFill>
                  <a:schemeClr val="dk1"/>
                </a:solidFill>
                <a:latin typeface="Garamond"/>
                <a:ea typeface="Garamond"/>
                <a:cs typeface="Garamond"/>
                <a:sym typeface="Garamond"/>
              </a:defRPr>
            </a:lvl1pPr>
            <a:lvl2pPr indent="-228600" lvl="1" marL="914400" algn="l">
              <a:lnSpc>
                <a:spcPct val="100000"/>
              </a:lnSpc>
              <a:spcBef>
                <a:spcPts val="600"/>
              </a:spcBef>
              <a:spcAft>
                <a:spcPts val="0"/>
              </a:spcAft>
              <a:buSzPts val="1800"/>
              <a:buNone/>
              <a:defRPr sz="1800">
                <a:solidFill>
                  <a:srgbClr val="888888"/>
                </a:solidFill>
              </a:defRPr>
            </a:lvl2pPr>
            <a:lvl3pPr indent="-228600" lvl="2" marL="1371600" algn="l">
              <a:lnSpc>
                <a:spcPct val="100000"/>
              </a:lnSpc>
              <a:spcBef>
                <a:spcPts val="600"/>
              </a:spcBef>
              <a:spcAft>
                <a:spcPts val="0"/>
              </a:spcAft>
              <a:buSzPts val="1600"/>
              <a:buNone/>
              <a:defRPr sz="1600">
                <a:solidFill>
                  <a:srgbClr val="888888"/>
                </a:solidFill>
              </a:defRPr>
            </a:lvl3pPr>
            <a:lvl4pPr indent="-228600" lvl="3" marL="1828800" algn="l">
              <a:lnSpc>
                <a:spcPct val="100000"/>
              </a:lnSpc>
              <a:spcBef>
                <a:spcPts val="600"/>
              </a:spcBef>
              <a:spcAft>
                <a:spcPts val="0"/>
              </a:spcAft>
              <a:buSzPts val="1400"/>
              <a:buNone/>
              <a:defRPr sz="1400">
                <a:solidFill>
                  <a:srgbClr val="888888"/>
                </a:solidFill>
              </a:defRPr>
            </a:lvl4pPr>
            <a:lvl5pPr indent="-228600" lvl="4" marL="2286000" algn="l">
              <a:lnSpc>
                <a:spcPct val="100000"/>
              </a:lnSpc>
              <a:spcBef>
                <a:spcPts val="600"/>
              </a:spcBef>
              <a:spcAft>
                <a:spcPts val="0"/>
              </a:spcAft>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pic>
        <p:nvPicPr>
          <p:cNvPr id="41" name="Google Shape;41;p48"/>
          <p:cNvPicPr preferRelativeResize="0"/>
          <p:nvPr/>
        </p:nvPicPr>
        <p:blipFill rotWithShape="1">
          <a:blip r:embed="rId2">
            <a:alphaModFix/>
          </a:blip>
          <a:srcRect b="0" l="0" r="0" t="0"/>
          <a:stretch/>
        </p:blipFill>
        <p:spPr>
          <a:xfrm>
            <a:off x="11144817" y="5990519"/>
            <a:ext cx="775430" cy="627769"/>
          </a:xfrm>
          <a:prstGeom prst="rect">
            <a:avLst/>
          </a:prstGeom>
          <a:noFill/>
          <a:ln>
            <a:noFill/>
          </a:ln>
        </p:spPr>
      </p:pic>
      <p:pic>
        <p:nvPicPr>
          <p:cNvPr id="42" name="Google Shape;42;p48"/>
          <p:cNvPicPr preferRelativeResize="0"/>
          <p:nvPr/>
        </p:nvPicPr>
        <p:blipFill rotWithShape="1">
          <a:blip r:embed="rId2">
            <a:alphaModFix/>
          </a:blip>
          <a:srcRect b="0" l="0" r="0" t="0"/>
          <a:stretch/>
        </p:blipFill>
        <p:spPr>
          <a:xfrm>
            <a:off x="11144817" y="5990519"/>
            <a:ext cx="775430" cy="627769"/>
          </a:xfrm>
          <a:prstGeom prst="rect">
            <a:avLst/>
          </a:prstGeom>
          <a:noFill/>
          <a:ln>
            <a:noFill/>
          </a:ln>
        </p:spPr>
      </p:pic>
      <p:sp>
        <p:nvSpPr>
          <p:cNvPr id="43" name="Google Shape;43;p48"/>
          <p:cNvSpPr txBox="1"/>
          <p:nvPr/>
        </p:nvSpPr>
        <p:spPr>
          <a:xfrm>
            <a:off x="359832" y="6224586"/>
            <a:ext cx="957431"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fld id="{00000000-1234-1234-1234-123412341234}" type="slidenum">
              <a:rPr b="1" i="0" lang="en-US" sz="2200" u="none" cap="none" strike="noStrike">
                <a:solidFill>
                  <a:schemeClr val="lt1"/>
                </a:solidFill>
                <a:latin typeface="Century Gothic"/>
                <a:ea typeface="Century Gothic"/>
                <a:cs typeface="Century Gothic"/>
                <a:sym typeface="Century Gothic"/>
              </a:rPr>
              <a:t>‹#›</a:t>
            </a:fld>
            <a:endParaRPr b="1" i="0" sz="2200" u="none" cap="none" strike="noStrike">
              <a:solidFill>
                <a:schemeClr val="lt1"/>
              </a:solidFill>
              <a:latin typeface="Century Gothic"/>
              <a:ea typeface="Century Gothic"/>
              <a:cs typeface="Century Gothic"/>
              <a:sym typeface="Century Gothic"/>
            </a:endParaRPr>
          </a:p>
        </p:txBody>
      </p:sp>
      <p:pic>
        <p:nvPicPr>
          <p:cNvPr id="44" name="Google Shape;44;p48"/>
          <p:cNvPicPr preferRelativeResize="0"/>
          <p:nvPr/>
        </p:nvPicPr>
        <p:blipFill rotWithShape="1">
          <a:blip r:embed="rId2">
            <a:alphaModFix/>
          </a:blip>
          <a:srcRect b="0" l="0" r="0" t="0"/>
          <a:stretch/>
        </p:blipFill>
        <p:spPr>
          <a:xfrm>
            <a:off x="11144817" y="5990519"/>
            <a:ext cx="775430" cy="627769"/>
          </a:xfrm>
          <a:prstGeom prst="rect">
            <a:avLst/>
          </a:prstGeom>
          <a:noFill/>
          <a:ln>
            <a:noFill/>
          </a:ln>
        </p:spPr>
      </p:pic>
      <p:sp>
        <p:nvSpPr>
          <p:cNvPr id="45" name="Google Shape;45;p48"/>
          <p:cNvSpPr txBox="1"/>
          <p:nvPr/>
        </p:nvSpPr>
        <p:spPr>
          <a:xfrm>
            <a:off x="359832" y="6224586"/>
            <a:ext cx="957431"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fld id="{00000000-1234-1234-1234-123412341234}" type="slidenum">
              <a:rPr b="1" i="0" lang="en-US" sz="2200" u="none" cap="none" strike="noStrike">
                <a:solidFill>
                  <a:schemeClr val="lt1"/>
                </a:solidFill>
                <a:latin typeface="Century Gothic"/>
                <a:ea typeface="Century Gothic"/>
                <a:cs typeface="Century Gothic"/>
                <a:sym typeface="Century Gothic"/>
              </a:rPr>
              <a:t>‹#›</a:t>
            </a:fld>
            <a:endParaRPr b="1" i="0" sz="2200" u="none" cap="none" strike="noStrike">
              <a:solidFill>
                <a:schemeClr val="lt1"/>
              </a:solidFill>
              <a:latin typeface="Century Gothic"/>
              <a:ea typeface="Century Gothic"/>
              <a:cs typeface="Century Gothic"/>
              <a:sym typeface="Century Gothic"/>
            </a:endParaRPr>
          </a:p>
        </p:txBody>
      </p:sp>
      <p:pic>
        <p:nvPicPr>
          <p:cNvPr id="46" name="Google Shape;46;p48"/>
          <p:cNvPicPr preferRelativeResize="0"/>
          <p:nvPr/>
        </p:nvPicPr>
        <p:blipFill rotWithShape="1">
          <a:blip r:embed="rId2">
            <a:alphaModFix/>
          </a:blip>
          <a:srcRect b="0" l="0" r="0" t="0"/>
          <a:stretch/>
        </p:blipFill>
        <p:spPr>
          <a:xfrm>
            <a:off x="11144817" y="5990519"/>
            <a:ext cx="775430" cy="627769"/>
          </a:xfrm>
          <a:prstGeom prst="rect">
            <a:avLst/>
          </a:prstGeom>
          <a:noFill/>
          <a:ln>
            <a:noFill/>
          </a:ln>
        </p:spPr>
      </p:pic>
      <p:sp>
        <p:nvSpPr>
          <p:cNvPr id="47" name="Google Shape;47;p48"/>
          <p:cNvSpPr txBox="1"/>
          <p:nvPr/>
        </p:nvSpPr>
        <p:spPr>
          <a:xfrm>
            <a:off x="359832" y="6224586"/>
            <a:ext cx="957431"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fld id="{00000000-1234-1234-1234-123412341234}" type="slidenum">
              <a:rPr b="1" i="0" lang="en-US" sz="2200" u="none" cap="none" strike="noStrike">
                <a:solidFill>
                  <a:schemeClr val="lt1"/>
                </a:solidFill>
                <a:latin typeface="Century Gothic"/>
                <a:ea typeface="Century Gothic"/>
                <a:cs typeface="Century Gothic"/>
                <a:sym typeface="Century Gothic"/>
              </a:rPr>
              <a:t>‹#›</a:t>
            </a:fld>
            <a:endParaRPr b="1" i="0" sz="2200" u="none" cap="none" strike="noStrik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p:spTree>
      <p:nvGrpSpPr>
        <p:cNvPr id="48" name="Shape 48"/>
        <p:cNvGrpSpPr/>
        <p:nvPr/>
      </p:nvGrpSpPr>
      <p:grpSpPr>
        <a:xfrm>
          <a:off x="0" y="0"/>
          <a:ext cx="0" cy="0"/>
          <a:chOff x="0" y="0"/>
          <a:chExt cx="0" cy="0"/>
        </a:xfrm>
      </p:grpSpPr>
      <p:sp>
        <p:nvSpPr>
          <p:cNvPr id="49" name="Google Shape;49;p51"/>
          <p:cNvSpPr/>
          <p:nvPr/>
        </p:nvSpPr>
        <p:spPr>
          <a:xfrm>
            <a:off x="10624277" y="275130"/>
            <a:ext cx="957431" cy="1157750"/>
          </a:xfrm>
          <a:prstGeom prst="rect">
            <a:avLst/>
          </a:prstGeom>
          <a:solidFill>
            <a:srgbClr val="0033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50" name="Google Shape;50;p51"/>
          <p:cNvSpPr txBox="1"/>
          <p:nvPr>
            <p:ph type="title"/>
          </p:nvPr>
        </p:nvSpPr>
        <p:spPr>
          <a:xfrm>
            <a:off x="609600" y="274725"/>
            <a:ext cx="9855201" cy="11430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1800"/>
              <a:buFont typeface="Avenir"/>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51"/>
          <p:cNvSpPr txBox="1"/>
          <p:nvPr>
            <p:ph idx="1" type="body"/>
          </p:nvPr>
        </p:nvSpPr>
        <p:spPr>
          <a:xfrm>
            <a:off x="609600" y="1611311"/>
            <a:ext cx="5372794" cy="453595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51"/>
          <p:cNvSpPr txBox="1"/>
          <p:nvPr>
            <p:ph idx="2" type="body"/>
          </p:nvPr>
        </p:nvSpPr>
        <p:spPr>
          <a:xfrm>
            <a:off x="6209608" y="1611310"/>
            <a:ext cx="5372100" cy="453595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51"/>
          <p:cNvSpPr txBox="1"/>
          <p:nvPr/>
        </p:nvSpPr>
        <p:spPr>
          <a:xfrm>
            <a:off x="10624276" y="274725"/>
            <a:ext cx="957431"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2200"/>
              <a:buFont typeface="Arial"/>
              <a:buNone/>
            </a:pPr>
            <a:fld id="{00000000-1234-1234-1234-123412341234}" type="slidenum">
              <a:rPr b="1" i="0" lang="en-US" sz="2200" u="none" cap="none" strike="noStrike">
                <a:solidFill>
                  <a:schemeClr val="lt1"/>
                </a:solidFill>
                <a:latin typeface="Century Gothic"/>
                <a:ea typeface="Century Gothic"/>
                <a:cs typeface="Century Gothic"/>
                <a:sym typeface="Century Gothic"/>
              </a:rPr>
              <a:t>‹#›</a:t>
            </a:fld>
            <a:endParaRPr b="1" i="0" sz="2200" u="none" cap="none" strike="noStrike">
              <a:solidFill>
                <a:schemeClr val="lt1"/>
              </a:solidFill>
              <a:latin typeface="Century Gothic"/>
              <a:ea typeface="Century Gothic"/>
              <a:cs typeface="Century Gothic"/>
              <a:sym typeface="Century Gothic"/>
            </a:endParaRPr>
          </a:p>
        </p:txBody>
      </p:sp>
      <p:sp>
        <p:nvSpPr>
          <p:cNvPr id="54" name="Google Shape;54;p51"/>
          <p:cNvSpPr txBox="1"/>
          <p:nvPr/>
        </p:nvSpPr>
        <p:spPr>
          <a:xfrm>
            <a:off x="10624276" y="274725"/>
            <a:ext cx="957431"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2200"/>
              <a:buFont typeface="Arial"/>
              <a:buNone/>
            </a:pPr>
            <a:fld id="{00000000-1234-1234-1234-123412341234}" type="slidenum">
              <a:rPr b="1" i="0" lang="en-US" sz="2200" u="none" cap="none" strike="noStrike">
                <a:solidFill>
                  <a:schemeClr val="lt1"/>
                </a:solidFill>
                <a:latin typeface="Century Gothic"/>
                <a:ea typeface="Century Gothic"/>
                <a:cs typeface="Century Gothic"/>
                <a:sym typeface="Century Gothic"/>
              </a:rPr>
              <a:t>‹#›</a:t>
            </a:fld>
            <a:endParaRPr b="1" i="0" sz="2200" u="none" cap="none" strike="noStrike">
              <a:solidFill>
                <a:schemeClr val="lt1"/>
              </a:solidFill>
              <a:latin typeface="Century Gothic"/>
              <a:ea typeface="Century Gothic"/>
              <a:cs typeface="Century Gothic"/>
              <a:sym typeface="Century Gothic"/>
            </a:endParaRPr>
          </a:p>
        </p:txBody>
      </p:sp>
      <p:sp>
        <p:nvSpPr>
          <p:cNvPr id="55" name="Google Shape;55;p51"/>
          <p:cNvSpPr txBox="1"/>
          <p:nvPr/>
        </p:nvSpPr>
        <p:spPr>
          <a:xfrm>
            <a:off x="10624276" y="274725"/>
            <a:ext cx="957431"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2200"/>
              <a:buFont typeface="Arial"/>
              <a:buNone/>
            </a:pPr>
            <a:fld id="{00000000-1234-1234-1234-123412341234}" type="slidenum">
              <a:rPr b="1" i="0" lang="en-US" sz="2200" u="none" cap="none" strike="noStrike">
                <a:solidFill>
                  <a:schemeClr val="lt1"/>
                </a:solidFill>
                <a:latin typeface="Century Gothic"/>
                <a:ea typeface="Century Gothic"/>
                <a:cs typeface="Century Gothic"/>
                <a:sym typeface="Century Gothic"/>
              </a:rPr>
              <a:t>‹#›</a:t>
            </a:fld>
            <a:endParaRPr b="1" i="0" sz="2200" u="none" cap="none" strike="noStrike">
              <a:solidFill>
                <a:schemeClr val="lt1"/>
              </a:solidFill>
              <a:latin typeface="Century Gothic"/>
              <a:ea typeface="Century Gothic"/>
              <a:cs typeface="Century Gothic"/>
              <a:sym typeface="Century Gothic"/>
            </a:endParaRPr>
          </a:p>
        </p:txBody>
      </p:sp>
      <p:sp>
        <p:nvSpPr>
          <p:cNvPr id="56" name="Google Shape;56;p51"/>
          <p:cNvSpPr txBox="1"/>
          <p:nvPr>
            <p:ph idx="3" type="body"/>
          </p:nvPr>
        </p:nvSpPr>
        <p:spPr>
          <a:xfrm>
            <a:off x="609598" y="6325694"/>
            <a:ext cx="10972107" cy="400444"/>
          </a:xfrm>
          <a:prstGeom prst="rect">
            <a:avLst/>
          </a:prstGeom>
          <a:noFill/>
          <a:ln>
            <a:noFill/>
          </a:ln>
        </p:spPr>
        <p:txBody>
          <a:bodyPr anchorCtr="0" anchor="ctr" bIns="45700" lIns="91425" spcFirstLastPara="1" rIns="91425" wrap="square" tIns="45700">
            <a:noAutofit/>
          </a:bodyPr>
          <a:lstStyle>
            <a:lvl1pPr indent="-228600" lvl="0" marL="457200" algn="r">
              <a:lnSpc>
                <a:spcPct val="100000"/>
              </a:lnSpc>
              <a:spcBef>
                <a:spcPts val="0"/>
              </a:spcBef>
              <a:spcAft>
                <a:spcPts val="0"/>
              </a:spcAft>
              <a:buSzPts val="2400"/>
              <a:buNone/>
              <a:defRPr sz="2400">
                <a:solidFill>
                  <a:srgbClr val="CE0E2D"/>
                </a:solidFill>
              </a:defRPr>
            </a:lvl1pPr>
            <a:lvl2pPr indent="-381000" lvl="1" marL="914400" algn="r">
              <a:lnSpc>
                <a:spcPct val="100000"/>
              </a:lnSpc>
              <a:spcBef>
                <a:spcPts val="500"/>
              </a:spcBef>
              <a:spcAft>
                <a:spcPts val="0"/>
              </a:spcAft>
              <a:buSzPts val="2400"/>
              <a:buChar char="▪"/>
              <a:defRPr/>
            </a:lvl2pPr>
            <a:lvl3pPr indent="-355600" lvl="2" marL="1371600" algn="r">
              <a:lnSpc>
                <a:spcPct val="100000"/>
              </a:lnSpc>
              <a:spcBef>
                <a:spcPts val="500"/>
              </a:spcBef>
              <a:spcAft>
                <a:spcPts val="0"/>
              </a:spcAft>
              <a:buSzPts val="2000"/>
              <a:buChar char="▪"/>
              <a:defRPr/>
            </a:lvl3pPr>
            <a:lvl4pPr indent="-342900" lvl="3" marL="1828800" algn="r">
              <a:lnSpc>
                <a:spcPct val="100000"/>
              </a:lnSpc>
              <a:spcBef>
                <a:spcPts val="500"/>
              </a:spcBef>
              <a:spcAft>
                <a:spcPts val="0"/>
              </a:spcAft>
              <a:buSzPts val="1800"/>
              <a:buChar char="▪"/>
              <a:defRPr/>
            </a:lvl4pPr>
            <a:lvl5pPr indent="-342900" lvl="4" marL="2286000" algn="r">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7" name="Shape 57"/>
        <p:cNvGrpSpPr/>
        <p:nvPr/>
      </p:nvGrpSpPr>
      <p:grpSpPr>
        <a:xfrm>
          <a:off x="0" y="0"/>
          <a:ext cx="0" cy="0"/>
          <a:chOff x="0" y="0"/>
          <a:chExt cx="0" cy="0"/>
        </a:xfrm>
      </p:grpSpPr>
      <p:sp>
        <p:nvSpPr>
          <p:cNvPr id="58" name="Google Shape;58;p52"/>
          <p:cNvSpPr/>
          <p:nvPr/>
        </p:nvSpPr>
        <p:spPr>
          <a:xfrm>
            <a:off x="10624277" y="275130"/>
            <a:ext cx="957431" cy="1157750"/>
          </a:xfrm>
          <a:prstGeom prst="rect">
            <a:avLst/>
          </a:prstGeom>
          <a:solidFill>
            <a:srgbClr val="0033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59" name="Google Shape;59;p52"/>
          <p:cNvSpPr txBox="1"/>
          <p:nvPr>
            <p:ph type="title"/>
          </p:nvPr>
        </p:nvSpPr>
        <p:spPr>
          <a:xfrm>
            <a:off x="609600" y="274725"/>
            <a:ext cx="9855201" cy="11430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1800"/>
              <a:buFont typeface="Avenir"/>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52"/>
          <p:cNvSpPr txBox="1"/>
          <p:nvPr>
            <p:ph idx="1" type="body"/>
          </p:nvPr>
        </p:nvSpPr>
        <p:spPr>
          <a:xfrm>
            <a:off x="609599" y="1611311"/>
            <a:ext cx="10972107" cy="453595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52"/>
          <p:cNvSpPr txBox="1"/>
          <p:nvPr/>
        </p:nvSpPr>
        <p:spPr>
          <a:xfrm>
            <a:off x="10624276" y="274725"/>
            <a:ext cx="957431"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2200"/>
              <a:buFont typeface="Arial"/>
              <a:buNone/>
            </a:pPr>
            <a:fld id="{00000000-1234-1234-1234-123412341234}" type="slidenum">
              <a:rPr b="1" i="0" lang="en-US" sz="2200" u="none" cap="none" strike="noStrike">
                <a:solidFill>
                  <a:schemeClr val="lt1"/>
                </a:solidFill>
                <a:latin typeface="Century Gothic"/>
                <a:ea typeface="Century Gothic"/>
                <a:cs typeface="Century Gothic"/>
                <a:sym typeface="Century Gothic"/>
              </a:rPr>
              <a:t>‹#›</a:t>
            </a:fld>
            <a:endParaRPr b="1" i="0" sz="2200" u="none" cap="none" strike="noStrike">
              <a:solidFill>
                <a:schemeClr val="lt1"/>
              </a:solidFill>
              <a:latin typeface="Century Gothic"/>
              <a:ea typeface="Century Gothic"/>
              <a:cs typeface="Century Gothic"/>
              <a:sym typeface="Century Gothic"/>
            </a:endParaRPr>
          </a:p>
        </p:txBody>
      </p:sp>
      <p:sp>
        <p:nvSpPr>
          <p:cNvPr id="62" name="Google Shape;62;p52"/>
          <p:cNvSpPr txBox="1"/>
          <p:nvPr/>
        </p:nvSpPr>
        <p:spPr>
          <a:xfrm>
            <a:off x="10624276" y="274725"/>
            <a:ext cx="957431"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2200"/>
              <a:buFont typeface="Arial"/>
              <a:buNone/>
            </a:pPr>
            <a:fld id="{00000000-1234-1234-1234-123412341234}" type="slidenum">
              <a:rPr b="1" i="0" lang="en-US" sz="2200" u="none" cap="none" strike="noStrike">
                <a:solidFill>
                  <a:schemeClr val="lt1"/>
                </a:solidFill>
                <a:latin typeface="Century Gothic"/>
                <a:ea typeface="Century Gothic"/>
                <a:cs typeface="Century Gothic"/>
                <a:sym typeface="Century Gothic"/>
              </a:rPr>
              <a:t>‹#›</a:t>
            </a:fld>
            <a:endParaRPr b="1" i="0" sz="2200" u="none" cap="none" strike="noStrike">
              <a:solidFill>
                <a:schemeClr val="lt1"/>
              </a:solidFill>
              <a:latin typeface="Century Gothic"/>
              <a:ea typeface="Century Gothic"/>
              <a:cs typeface="Century Gothic"/>
              <a:sym typeface="Century Gothic"/>
            </a:endParaRPr>
          </a:p>
        </p:txBody>
      </p:sp>
      <p:sp>
        <p:nvSpPr>
          <p:cNvPr id="63" name="Google Shape;63;p52"/>
          <p:cNvSpPr txBox="1"/>
          <p:nvPr/>
        </p:nvSpPr>
        <p:spPr>
          <a:xfrm>
            <a:off x="10624276" y="274725"/>
            <a:ext cx="957431"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2200"/>
              <a:buFont typeface="Arial"/>
              <a:buNone/>
            </a:pPr>
            <a:fld id="{00000000-1234-1234-1234-123412341234}" type="slidenum">
              <a:rPr b="1" i="0" lang="en-US" sz="2200" u="none" cap="none" strike="noStrike">
                <a:solidFill>
                  <a:schemeClr val="lt1"/>
                </a:solidFill>
                <a:latin typeface="Century Gothic"/>
                <a:ea typeface="Century Gothic"/>
                <a:cs typeface="Century Gothic"/>
                <a:sym typeface="Century Gothic"/>
              </a:rPr>
              <a:t>‹#›</a:t>
            </a:fld>
            <a:endParaRPr b="1" i="0" sz="2200" u="none" cap="none" strike="noStrike">
              <a:solidFill>
                <a:schemeClr val="lt1"/>
              </a:solidFill>
              <a:latin typeface="Century Gothic"/>
              <a:ea typeface="Century Gothic"/>
              <a:cs typeface="Century Gothic"/>
              <a:sym typeface="Century Gothic"/>
            </a:endParaRPr>
          </a:p>
        </p:txBody>
      </p:sp>
      <p:sp>
        <p:nvSpPr>
          <p:cNvPr id="64" name="Google Shape;64;p52"/>
          <p:cNvSpPr txBox="1"/>
          <p:nvPr>
            <p:ph idx="2" type="body"/>
          </p:nvPr>
        </p:nvSpPr>
        <p:spPr>
          <a:xfrm>
            <a:off x="609598" y="6325694"/>
            <a:ext cx="10972107" cy="400444"/>
          </a:xfrm>
          <a:prstGeom prst="rect">
            <a:avLst/>
          </a:prstGeom>
          <a:noFill/>
          <a:ln>
            <a:noFill/>
          </a:ln>
        </p:spPr>
        <p:txBody>
          <a:bodyPr anchorCtr="0" anchor="ctr" bIns="45700" lIns="91425" spcFirstLastPara="1" rIns="91425" wrap="square" tIns="45700">
            <a:noAutofit/>
          </a:bodyPr>
          <a:lstStyle>
            <a:lvl1pPr indent="-228600" lvl="0" marL="457200" algn="r">
              <a:lnSpc>
                <a:spcPct val="100000"/>
              </a:lnSpc>
              <a:spcBef>
                <a:spcPts val="0"/>
              </a:spcBef>
              <a:spcAft>
                <a:spcPts val="0"/>
              </a:spcAft>
              <a:buSzPts val="2400"/>
              <a:buNone/>
              <a:defRPr sz="2400">
                <a:solidFill>
                  <a:srgbClr val="CE0E2D"/>
                </a:solidFill>
              </a:defRPr>
            </a:lvl1pPr>
            <a:lvl2pPr indent="-381000" lvl="1" marL="914400" algn="r">
              <a:lnSpc>
                <a:spcPct val="100000"/>
              </a:lnSpc>
              <a:spcBef>
                <a:spcPts val="500"/>
              </a:spcBef>
              <a:spcAft>
                <a:spcPts val="0"/>
              </a:spcAft>
              <a:buSzPts val="2400"/>
              <a:buChar char="▪"/>
              <a:defRPr/>
            </a:lvl2pPr>
            <a:lvl3pPr indent="-355600" lvl="2" marL="1371600" algn="r">
              <a:lnSpc>
                <a:spcPct val="100000"/>
              </a:lnSpc>
              <a:spcBef>
                <a:spcPts val="500"/>
              </a:spcBef>
              <a:spcAft>
                <a:spcPts val="0"/>
              </a:spcAft>
              <a:buSzPts val="2000"/>
              <a:buChar char="▪"/>
              <a:defRPr/>
            </a:lvl3pPr>
            <a:lvl4pPr indent="-342900" lvl="3" marL="1828800" algn="r">
              <a:lnSpc>
                <a:spcPct val="100000"/>
              </a:lnSpc>
              <a:spcBef>
                <a:spcPts val="500"/>
              </a:spcBef>
              <a:spcAft>
                <a:spcPts val="0"/>
              </a:spcAft>
              <a:buSzPts val="1800"/>
              <a:buChar char="▪"/>
              <a:defRPr/>
            </a:lvl4pPr>
            <a:lvl5pPr indent="-342900" lvl="4" marL="2286000" algn="r">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2">
    <p:spTree>
      <p:nvGrpSpPr>
        <p:cNvPr id="65" name="Shape 65"/>
        <p:cNvGrpSpPr/>
        <p:nvPr/>
      </p:nvGrpSpPr>
      <p:grpSpPr>
        <a:xfrm>
          <a:off x="0" y="0"/>
          <a:ext cx="0" cy="0"/>
          <a:chOff x="0" y="0"/>
          <a:chExt cx="0" cy="0"/>
        </a:xfrm>
      </p:grpSpPr>
      <p:sp>
        <p:nvSpPr>
          <p:cNvPr id="66" name="Google Shape;66;p31"/>
          <p:cNvSpPr/>
          <p:nvPr/>
        </p:nvSpPr>
        <p:spPr>
          <a:xfrm>
            <a:off x="10624275" y="267350"/>
            <a:ext cx="957431" cy="1157750"/>
          </a:xfrm>
          <a:prstGeom prst="rect">
            <a:avLst/>
          </a:prstGeom>
          <a:solidFill>
            <a:srgbClr val="0033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67" name="Google Shape;67;p31"/>
          <p:cNvSpPr txBox="1"/>
          <p:nvPr/>
        </p:nvSpPr>
        <p:spPr>
          <a:xfrm>
            <a:off x="10624276" y="274725"/>
            <a:ext cx="957431"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2200"/>
              <a:buFont typeface="Arial"/>
              <a:buNone/>
            </a:pPr>
            <a:fld id="{00000000-1234-1234-1234-123412341234}" type="slidenum">
              <a:rPr b="1" i="0" lang="en-US" sz="2200" u="none" cap="none" strike="noStrike">
                <a:solidFill>
                  <a:schemeClr val="lt1"/>
                </a:solidFill>
                <a:latin typeface="Century Gothic"/>
                <a:ea typeface="Century Gothic"/>
                <a:cs typeface="Century Gothic"/>
                <a:sym typeface="Century Gothic"/>
              </a:rPr>
              <a:t>‹#›</a:t>
            </a:fld>
            <a:endParaRPr b="1" i="0" sz="2200" u="none" cap="none" strike="noStrike">
              <a:solidFill>
                <a:schemeClr val="lt1"/>
              </a:solidFill>
              <a:latin typeface="Century Gothic"/>
              <a:ea typeface="Century Gothic"/>
              <a:cs typeface="Century Gothic"/>
              <a:sym typeface="Century Gothic"/>
            </a:endParaRPr>
          </a:p>
        </p:txBody>
      </p:sp>
      <p:sp>
        <p:nvSpPr>
          <p:cNvPr id="68" name="Google Shape;68;p31"/>
          <p:cNvSpPr/>
          <p:nvPr/>
        </p:nvSpPr>
        <p:spPr>
          <a:xfrm>
            <a:off x="10624275" y="267350"/>
            <a:ext cx="957431" cy="1157750"/>
          </a:xfrm>
          <a:prstGeom prst="rect">
            <a:avLst/>
          </a:prstGeom>
          <a:solidFill>
            <a:srgbClr val="0033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69" name="Google Shape;69;p31"/>
          <p:cNvSpPr txBox="1"/>
          <p:nvPr/>
        </p:nvSpPr>
        <p:spPr>
          <a:xfrm>
            <a:off x="10624276" y="274725"/>
            <a:ext cx="957431"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2200"/>
              <a:buFont typeface="Arial"/>
              <a:buNone/>
            </a:pPr>
            <a:fld id="{00000000-1234-1234-1234-123412341234}" type="slidenum">
              <a:rPr b="1" i="0" lang="en-US" sz="2200" u="none" cap="none" strike="noStrike">
                <a:solidFill>
                  <a:schemeClr val="lt1"/>
                </a:solidFill>
                <a:latin typeface="Century Gothic"/>
                <a:ea typeface="Century Gothic"/>
                <a:cs typeface="Century Gothic"/>
                <a:sym typeface="Century Gothic"/>
              </a:rPr>
              <a:t>‹#›</a:t>
            </a:fld>
            <a:endParaRPr b="1" i="0" sz="2200" u="none" cap="none" strike="noStrike">
              <a:solidFill>
                <a:schemeClr val="lt1"/>
              </a:solidFill>
              <a:latin typeface="Century Gothic"/>
              <a:ea typeface="Century Gothic"/>
              <a:cs typeface="Century Gothic"/>
              <a:sym typeface="Century Gothic"/>
            </a:endParaRPr>
          </a:p>
        </p:txBody>
      </p:sp>
      <p:sp>
        <p:nvSpPr>
          <p:cNvPr id="70" name="Google Shape;70;p31"/>
          <p:cNvSpPr/>
          <p:nvPr/>
        </p:nvSpPr>
        <p:spPr>
          <a:xfrm>
            <a:off x="10624275" y="267350"/>
            <a:ext cx="957431" cy="1157750"/>
          </a:xfrm>
          <a:prstGeom prst="rect">
            <a:avLst/>
          </a:prstGeom>
          <a:solidFill>
            <a:srgbClr val="0033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71" name="Google Shape;71;p31"/>
          <p:cNvSpPr txBox="1"/>
          <p:nvPr/>
        </p:nvSpPr>
        <p:spPr>
          <a:xfrm>
            <a:off x="10624276" y="274725"/>
            <a:ext cx="957431"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2200"/>
              <a:buFont typeface="Arial"/>
              <a:buNone/>
            </a:pPr>
            <a:fld id="{00000000-1234-1234-1234-123412341234}" type="slidenum">
              <a:rPr b="1" i="0" lang="en-US" sz="2200" u="none" cap="none" strike="noStrike">
                <a:solidFill>
                  <a:schemeClr val="lt1"/>
                </a:solidFill>
                <a:latin typeface="Century Gothic"/>
                <a:ea typeface="Century Gothic"/>
                <a:cs typeface="Century Gothic"/>
                <a:sym typeface="Century Gothic"/>
              </a:rPr>
              <a:t>‹#›</a:t>
            </a:fld>
            <a:endParaRPr b="1" i="0" sz="2200" u="none" cap="none" strike="noStrike">
              <a:solidFill>
                <a:schemeClr val="lt1"/>
              </a:solidFill>
              <a:latin typeface="Century Gothic"/>
              <a:ea typeface="Century Gothic"/>
              <a:cs typeface="Century Gothic"/>
              <a:sym typeface="Century Gothic"/>
            </a:endParaRPr>
          </a:p>
        </p:txBody>
      </p:sp>
      <p:sp>
        <p:nvSpPr>
          <p:cNvPr id="72" name="Google Shape;72;p31"/>
          <p:cNvSpPr txBox="1"/>
          <p:nvPr>
            <p:ph idx="1" type="body"/>
          </p:nvPr>
        </p:nvSpPr>
        <p:spPr>
          <a:xfrm>
            <a:off x="609598" y="6325694"/>
            <a:ext cx="10972107" cy="400444"/>
          </a:xfrm>
          <a:prstGeom prst="rect">
            <a:avLst/>
          </a:prstGeom>
          <a:noFill/>
          <a:ln>
            <a:noFill/>
          </a:ln>
        </p:spPr>
        <p:txBody>
          <a:bodyPr anchorCtr="0" anchor="ctr" bIns="45700" lIns="91425" spcFirstLastPara="1" rIns="91425" wrap="square" tIns="45700">
            <a:noAutofit/>
          </a:bodyPr>
          <a:lstStyle>
            <a:lvl1pPr indent="-228600" lvl="0" marL="457200" algn="r">
              <a:lnSpc>
                <a:spcPct val="100000"/>
              </a:lnSpc>
              <a:spcBef>
                <a:spcPts val="0"/>
              </a:spcBef>
              <a:spcAft>
                <a:spcPts val="0"/>
              </a:spcAft>
              <a:buSzPts val="2400"/>
              <a:buNone/>
              <a:defRPr sz="2400">
                <a:solidFill>
                  <a:srgbClr val="CE0E2D"/>
                </a:solidFill>
              </a:defRPr>
            </a:lvl1pPr>
            <a:lvl2pPr indent="-381000" lvl="1" marL="914400" algn="r">
              <a:lnSpc>
                <a:spcPct val="100000"/>
              </a:lnSpc>
              <a:spcBef>
                <a:spcPts val="500"/>
              </a:spcBef>
              <a:spcAft>
                <a:spcPts val="0"/>
              </a:spcAft>
              <a:buSzPts val="2400"/>
              <a:buChar char="▪"/>
              <a:defRPr/>
            </a:lvl2pPr>
            <a:lvl3pPr indent="-355600" lvl="2" marL="1371600" algn="r">
              <a:lnSpc>
                <a:spcPct val="100000"/>
              </a:lnSpc>
              <a:spcBef>
                <a:spcPts val="500"/>
              </a:spcBef>
              <a:spcAft>
                <a:spcPts val="0"/>
              </a:spcAft>
              <a:buSzPts val="2000"/>
              <a:buChar char="▪"/>
              <a:defRPr/>
            </a:lvl3pPr>
            <a:lvl4pPr indent="-342900" lvl="3" marL="1828800" algn="r">
              <a:lnSpc>
                <a:spcPct val="100000"/>
              </a:lnSpc>
              <a:spcBef>
                <a:spcPts val="500"/>
              </a:spcBef>
              <a:spcAft>
                <a:spcPts val="0"/>
              </a:spcAft>
              <a:buSzPts val="1800"/>
              <a:buChar char="▪"/>
              <a:defRPr/>
            </a:lvl4pPr>
            <a:lvl5pPr indent="-342900" lvl="4" marL="2286000" algn="r">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2 2">
    <p:spTree>
      <p:nvGrpSpPr>
        <p:cNvPr id="73" name="Shape 73"/>
        <p:cNvGrpSpPr/>
        <p:nvPr/>
      </p:nvGrpSpPr>
      <p:grpSpPr>
        <a:xfrm>
          <a:off x="0" y="0"/>
          <a:ext cx="0" cy="0"/>
          <a:chOff x="0" y="0"/>
          <a:chExt cx="0" cy="0"/>
        </a:xfrm>
      </p:grpSpPr>
      <p:sp>
        <p:nvSpPr>
          <p:cNvPr id="74" name="Google Shape;74;p53"/>
          <p:cNvSpPr/>
          <p:nvPr/>
        </p:nvSpPr>
        <p:spPr>
          <a:xfrm>
            <a:off x="10624275" y="267350"/>
            <a:ext cx="957431" cy="1157750"/>
          </a:xfrm>
          <a:prstGeom prst="rect">
            <a:avLst/>
          </a:prstGeom>
          <a:solidFill>
            <a:srgbClr val="0033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75" name="Google Shape;75;p53"/>
          <p:cNvSpPr txBox="1"/>
          <p:nvPr/>
        </p:nvSpPr>
        <p:spPr>
          <a:xfrm>
            <a:off x="10624276" y="274725"/>
            <a:ext cx="957431"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2200"/>
              <a:buFont typeface="Arial"/>
              <a:buNone/>
            </a:pPr>
            <a:fld id="{00000000-1234-1234-1234-123412341234}" type="slidenum">
              <a:rPr b="1" i="0" lang="en-US" sz="2200" u="none" cap="none" strike="noStrike">
                <a:solidFill>
                  <a:schemeClr val="lt1"/>
                </a:solidFill>
                <a:latin typeface="Century Gothic"/>
                <a:ea typeface="Century Gothic"/>
                <a:cs typeface="Century Gothic"/>
                <a:sym typeface="Century Gothic"/>
              </a:rPr>
              <a:t>‹#›</a:t>
            </a:fld>
            <a:endParaRPr b="1" i="0" sz="2200" u="none" cap="none" strike="noStrike">
              <a:solidFill>
                <a:schemeClr val="lt1"/>
              </a:solidFill>
              <a:latin typeface="Century Gothic"/>
              <a:ea typeface="Century Gothic"/>
              <a:cs typeface="Century Gothic"/>
              <a:sym typeface="Century Gothic"/>
            </a:endParaRPr>
          </a:p>
        </p:txBody>
      </p:sp>
      <p:sp>
        <p:nvSpPr>
          <p:cNvPr id="76" name="Google Shape;76;p53"/>
          <p:cNvSpPr/>
          <p:nvPr/>
        </p:nvSpPr>
        <p:spPr>
          <a:xfrm>
            <a:off x="10624275" y="267350"/>
            <a:ext cx="957431" cy="1157750"/>
          </a:xfrm>
          <a:prstGeom prst="rect">
            <a:avLst/>
          </a:prstGeom>
          <a:solidFill>
            <a:srgbClr val="0033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77" name="Google Shape;77;p53"/>
          <p:cNvSpPr txBox="1"/>
          <p:nvPr/>
        </p:nvSpPr>
        <p:spPr>
          <a:xfrm>
            <a:off x="10624276" y="274725"/>
            <a:ext cx="957431"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2200"/>
              <a:buFont typeface="Arial"/>
              <a:buNone/>
            </a:pPr>
            <a:fld id="{00000000-1234-1234-1234-123412341234}" type="slidenum">
              <a:rPr b="1" i="0" lang="en-US" sz="2200" u="none" cap="none" strike="noStrike">
                <a:solidFill>
                  <a:schemeClr val="lt1"/>
                </a:solidFill>
                <a:latin typeface="Century Gothic"/>
                <a:ea typeface="Century Gothic"/>
                <a:cs typeface="Century Gothic"/>
                <a:sym typeface="Century Gothic"/>
              </a:rPr>
              <a:t>‹#›</a:t>
            </a:fld>
            <a:endParaRPr b="1" i="0" sz="2200" u="none" cap="none" strike="noStrike">
              <a:solidFill>
                <a:schemeClr val="lt1"/>
              </a:solidFill>
              <a:latin typeface="Century Gothic"/>
              <a:ea typeface="Century Gothic"/>
              <a:cs typeface="Century Gothic"/>
              <a:sym typeface="Century Gothic"/>
            </a:endParaRPr>
          </a:p>
        </p:txBody>
      </p:sp>
      <p:sp>
        <p:nvSpPr>
          <p:cNvPr id="78" name="Google Shape;78;p53"/>
          <p:cNvSpPr/>
          <p:nvPr/>
        </p:nvSpPr>
        <p:spPr>
          <a:xfrm>
            <a:off x="10624275" y="267350"/>
            <a:ext cx="957431" cy="1157750"/>
          </a:xfrm>
          <a:prstGeom prst="rect">
            <a:avLst/>
          </a:prstGeom>
          <a:solidFill>
            <a:srgbClr val="0033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79" name="Google Shape;79;p53"/>
          <p:cNvSpPr txBox="1"/>
          <p:nvPr/>
        </p:nvSpPr>
        <p:spPr>
          <a:xfrm>
            <a:off x="10624276" y="274725"/>
            <a:ext cx="957431"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2200"/>
              <a:buFont typeface="Arial"/>
              <a:buNone/>
            </a:pPr>
            <a:fld id="{00000000-1234-1234-1234-123412341234}" type="slidenum">
              <a:rPr b="1" i="0" lang="en-US" sz="2200" u="none" cap="none" strike="noStrike">
                <a:solidFill>
                  <a:schemeClr val="lt1"/>
                </a:solidFill>
                <a:latin typeface="Century Gothic"/>
                <a:ea typeface="Century Gothic"/>
                <a:cs typeface="Century Gothic"/>
                <a:sym typeface="Century Gothic"/>
              </a:rPr>
              <a:t>‹#›</a:t>
            </a:fld>
            <a:endParaRPr b="1" i="0" sz="2200" u="none" cap="none" strike="noStrike">
              <a:solidFill>
                <a:schemeClr val="lt1"/>
              </a:solidFill>
              <a:latin typeface="Century Gothic"/>
              <a:ea typeface="Century Gothic"/>
              <a:cs typeface="Century Gothic"/>
              <a:sym typeface="Century Gothic"/>
            </a:endParaRPr>
          </a:p>
        </p:txBody>
      </p:sp>
      <p:sp>
        <p:nvSpPr>
          <p:cNvPr id="80" name="Google Shape;80;p53"/>
          <p:cNvSpPr txBox="1"/>
          <p:nvPr>
            <p:ph idx="1" type="body"/>
          </p:nvPr>
        </p:nvSpPr>
        <p:spPr>
          <a:xfrm>
            <a:off x="609598" y="6325694"/>
            <a:ext cx="10972107" cy="400444"/>
          </a:xfrm>
          <a:prstGeom prst="rect">
            <a:avLst/>
          </a:prstGeom>
          <a:noFill/>
          <a:ln>
            <a:noFill/>
          </a:ln>
        </p:spPr>
        <p:txBody>
          <a:bodyPr anchorCtr="0" anchor="ctr" bIns="45700" lIns="91425" spcFirstLastPara="1" rIns="91425" wrap="square" tIns="45700">
            <a:noAutofit/>
          </a:bodyPr>
          <a:lstStyle>
            <a:lvl1pPr indent="-228600" lvl="0" marL="457200" algn="r">
              <a:lnSpc>
                <a:spcPct val="100000"/>
              </a:lnSpc>
              <a:spcBef>
                <a:spcPts val="0"/>
              </a:spcBef>
              <a:spcAft>
                <a:spcPts val="0"/>
              </a:spcAft>
              <a:buSzPts val="2400"/>
              <a:buNone/>
              <a:defRPr sz="2400">
                <a:solidFill>
                  <a:srgbClr val="CE0E2D"/>
                </a:solidFill>
              </a:defRPr>
            </a:lvl1pPr>
            <a:lvl2pPr indent="-381000" lvl="1" marL="914400" algn="r">
              <a:lnSpc>
                <a:spcPct val="100000"/>
              </a:lnSpc>
              <a:spcBef>
                <a:spcPts val="500"/>
              </a:spcBef>
              <a:spcAft>
                <a:spcPts val="0"/>
              </a:spcAft>
              <a:buSzPts val="2400"/>
              <a:buChar char="▪"/>
              <a:defRPr/>
            </a:lvl2pPr>
            <a:lvl3pPr indent="-355600" lvl="2" marL="1371600" algn="r">
              <a:lnSpc>
                <a:spcPct val="100000"/>
              </a:lnSpc>
              <a:spcBef>
                <a:spcPts val="500"/>
              </a:spcBef>
              <a:spcAft>
                <a:spcPts val="0"/>
              </a:spcAft>
              <a:buSzPts val="2000"/>
              <a:buChar char="▪"/>
              <a:defRPr/>
            </a:lvl3pPr>
            <a:lvl4pPr indent="-342900" lvl="3" marL="1828800" algn="r">
              <a:lnSpc>
                <a:spcPct val="100000"/>
              </a:lnSpc>
              <a:spcBef>
                <a:spcPts val="500"/>
              </a:spcBef>
              <a:spcAft>
                <a:spcPts val="0"/>
              </a:spcAft>
              <a:buSzPts val="1800"/>
              <a:buChar char="▪"/>
              <a:defRPr/>
            </a:lvl4pPr>
            <a:lvl5pPr indent="-342900" lvl="4" marL="2286000" algn="r">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3">
    <p:spTree>
      <p:nvGrpSpPr>
        <p:cNvPr id="81" name="Shape 81"/>
        <p:cNvGrpSpPr/>
        <p:nvPr/>
      </p:nvGrpSpPr>
      <p:grpSpPr>
        <a:xfrm>
          <a:off x="0" y="0"/>
          <a:ext cx="0" cy="0"/>
          <a:chOff x="0" y="0"/>
          <a:chExt cx="0" cy="0"/>
        </a:xfrm>
      </p:grpSpPr>
      <p:sp>
        <p:nvSpPr>
          <p:cNvPr id="82" name="Google Shape;82;p54"/>
          <p:cNvSpPr/>
          <p:nvPr/>
        </p:nvSpPr>
        <p:spPr>
          <a:xfrm>
            <a:off x="10624277" y="275130"/>
            <a:ext cx="957431" cy="1157750"/>
          </a:xfrm>
          <a:prstGeom prst="rect">
            <a:avLst/>
          </a:prstGeom>
          <a:solidFill>
            <a:srgbClr val="0033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83" name="Google Shape;83;p54"/>
          <p:cNvSpPr txBox="1"/>
          <p:nvPr>
            <p:ph type="title"/>
          </p:nvPr>
        </p:nvSpPr>
        <p:spPr>
          <a:xfrm>
            <a:off x="609600" y="274725"/>
            <a:ext cx="9855201" cy="11430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1800"/>
              <a:buFont typeface="Avenir"/>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54"/>
          <p:cNvSpPr txBox="1"/>
          <p:nvPr>
            <p:ph idx="1" type="body"/>
          </p:nvPr>
        </p:nvSpPr>
        <p:spPr>
          <a:xfrm>
            <a:off x="609600" y="2186247"/>
            <a:ext cx="5372794" cy="3961015"/>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54"/>
          <p:cNvSpPr txBox="1"/>
          <p:nvPr>
            <p:ph idx="2" type="body"/>
          </p:nvPr>
        </p:nvSpPr>
        <p:spPr>
          <a:xfrm>
            <a:off x="6209608" y="2186246"/>
            <a:ext cx="5372100" cy="396101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54"/>
          <p:cNvSpPr txBox="1"/>
          <p:nvPr>
            <p:ph idx="3" type="body"/>
          </p:nvPr>
        </p:nvSpPr>
        <p:spPr>
          <a:xfrm>
            <a:off x="609947" y="1611310"/>
            <a:ext cx="5372100" cy="490538"/>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SzPts val="2800"/>
              <a:buNone/>
              <a:defRPr b="1" i="0">
                <a:solidFill>
                  <a:srgbClr val="003366"/>
                </a:solidFill>
                <a:latin typeface="Avenir"/>
                <a:ea typeface="Avenir"/>
                <a:cs typeface="Avenir"/>
                <a:sym typeface="Aveni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54"/>
          <p:cNvSpPr txBox="1"/>
          <p:nvPr>
            <p:ph idx="4" type="body"/>
          </p:nvPr>
        </p:nvSpPr>
        <p:spPr>
          <a:xfrm>
            <a:off x="6209608" y="1611310"/>
            <a:ext cx="5372100" cy="490538"/>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SzPts val="2800"/>
              <a:buNone/>
              <a:defRPr b="1" i="0">
                <a:solidFill>
                  <a:srgbClr val="003366"/>
                </a:solidFill>
                <a:latin typeface="Avenir"/>
                <a:ea typeface="Avenir"/>
                <a:cs typeface="Avenir"/>
                <a:sym typeface="Aveni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54"/>
          <p:cNvSpPr txBox="1"/>
          <p:nvPr/>
        </p:nvSpPr>
        <p:spPr>
          <a:xfrm>
            <a:off x="10624276" y="274725"/>
            <a:ext cx="957431"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2200"/>
              <a:buFont typeface="Arial"/>
              <a:buNone/>
            </a:pPr>
            <a:fld id="{00000000-1234-1234-1234-123412341234}" type="slidenum">
              <a:rPr b="1" i="0" lang="en-US" sz="2200" u="none" cap="none" strike="noStrike">
                <a:solidFill>
                  <a:schemeClr val="lt1"/>
                </a:solidFill>
                <a:latin typeface="Century Gothic"/>
                <a:ea typeface="Century Gothic"/>
                <a:cs typeface="Century Gothic"/>
                <a:sym typeface="Century Gothic"/>
              </a:rPr>
              <a:t>‹#›</a:t>
            </a:fld>
            <a:endParaRPr b="1" i="0" sz="2200" u="none" cap="none" strike="noStrike">
              <a:solidFill>
                <a:schemeClr val="lt1"/>
              </a:solidFill>
              <a:latin typeface="Century Gothic"/>
              <a:ea typeface="Century Gothic"/>
              <a:cs typeface="Century Gothic"/>
              <a:sym typeface="Century Gothic"/>
            </a:endParaRPr>
          </a:p>
        </p:txBody>
      </p:sp>
      <p:sp>
        <p:nvSpPr>
          <p:cNvPr id="89" name="Google Shape;89;p54"/>
          <p:cNvSpPr txBox="1"/>
          <p:nvPr/>
        </p:nvSpPr>
        <p:spPr>
          <a:xfrm>
            <a:off x="10624276" y="274725"/>
            <a:ext cx="957431"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2200"/>
              <a:buFont typeface="Arial"/>
              <a:buNone/>
            </a:pPr>
            <a:fld id="{00000000-1234-1234-1234-123412341234}" type="slidenum">
              <a:rPr b="1" i="0" lang="en-US" sz="2200" u="none" cap="none" strike="noStrike">
                <a:solidFill>
                  <a:schemeClr val="lt1"/>
                </a:solidFill>
                <a:latin typeface="Century Gothic"/>
                <a:ea typeface="Century Gothic"/>
                <a:cs typeface="Century Gothic"/>
                <a:sym typeface="Century Gothic"/>
              </a:rPr>
              <a:t>‹#›</a:t>
            </a:fld>
            <a:endParaRPr b="1" i="0" sz="2200" u="none" cap="none" strike="noStrike">
              <a:solidFill>
                <a:schemeClr val="lt1"/>
              </a:solidFill>
              <a:latin typeface="Century Gothic"/>
              <a:ea typeface="Century Gothic"/>
              <a:cs typeface="Century Gothic"/>
              <a:sym typeface="Century Gothic"/>
            </a:endParaRPr>
          </a:p>
        </p:txBody>
      </p:sp>
      <p:sp>
        <p:nvSpPr>
          <p:cNvPr id="90" name="Google Shape;90;p54"/>
          <p:cNvSpPr txBox="1"/>
          <p:nvPr/>
        </p:nvSpPr>
        <p:spPr>
          <a:xfrm>
            <a:off x="10624276" y="274725"/>
            <a:ext cx="957431"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2200"/>
              <a:buFont typeface="Arial"/>
              <a:buNone/>
            </a:pPr>
            <a:fld id="{00000000-1234-1234-1234-123412341234}" type="slidenum">
              <a:rPr b="1" i="0" lang="en-US" sz="2200" u="none" cap="none" strike="noStrike">
                <a:solidFill>
                  <a:schemeClr val="lt1"/>
                </a:solidFill>
                <a:latin typeface="Century Gothic"/>
                <a:ea typeface="Century Gothic"/>
                <a:cs typeface="Century Gothic"/>
                <a:sym typeface="Century Gothic"/>
              </a:rPr>
              <a:t>‹#›</a:t>
            </a:fld>
            <a:endParaRPr b="1" i="0" sz="2200" u="none" cap="none" strike="noStrike">
              <a:solidFill>
                <a:schemeClr val="lt1"/>
              </a:solidFill>
              <a:latin typeface="Century Gothic"/>
              <a:ea typeface="Century Gothic"/>
              <a:cs typeface="Century Gothic"/>
              <a:sym typeface="Century Gothic"/>
            </a:endParaRPr>
          </a:p>
        </p:txBody>
      </p:sp>
      <p:sp>
        <p:nvSpPr>
          <p:cNvPr id="91" name="Google Shape;91;p54"/>
          <p:cNvSpPr txBox="1"/>
          <p:nvPr>
            <p:ph idx="5" type="body"/>
          </p:nvPr>
        </p:nvSpPr>
        <p:spPr>
          <a:xfrm>
            <a:off x="609598" y="6325694"/>
            <a:ext cx="10972107" cy="400444"/>
          </a:xfrm>
          <a:prstGeom prst="rect">
            <a:avLst/>
          </a:prstGeom>
          <a:noFill/>
          <a:ln>
            <a:noFill/>
          </a:ln>
        </p:spPr>
        <p:txBody>
          <a:bodyPr anchorCtr="0" anchor="ctr" bIns="45700" lIns="91425" spcFirstLastPara="1" rIns="91425" wrap="square" tIns="45700">
            <a:noAutofit/>
          </a:bodyPr>
          <a:lstStyle>
            <a:lvl1pPr indent="-228600" lvl="0" marL="457200" algn="r">
              <a:lnSpc>
                <a:spcPct val="100000"/>
              </a:lnSpc>
              <a:spcBef>
                <a:spcPts val="0"/>
              </a:spcBef>
              <a:spcAft>
                <a:spcPts val="0"/>
              </a:spcAft>
              <a:buSzPts val="2400"/>
              <a:buNone/>
              <a:defRPr sz="2400">
                <a:solidFill>
                  <a:srgbClr val="CE0E2D"/>
                </a:solidFill>
              </a:defRPr>
            </a:lvl1pPr>
            <a:lvl2pPr indent="-381000" lvl="1" marL="914400" algn="r">
              <a:lnSpc>
                <a:spcPct val="100000"/>
              </a:lnSpc>
              <a:spcBef>
                <a:spcPts val="500"/>
              </a:spcBef>
              <a:spcAft>
                <a:spcPts val="0"/>
              </a:spcAft>
              <a:buSzPts val="2400"/>
              <a:buChar char="▪"/>
              <a:defRPr/>
            </a:lvl2pPr>
            <a:lvl3pPr indent="-355600" lvl="2" marL="1371600" algn="r">
              <a:lnSpc>
                <a:spcPct val="100000"/>
              </a:lnSpc>
              <a:spcBef>
                <a:spcPts val="500"/>
              </a:spcBef>
              <a:spcAft>
                <a:spcPts val="0"/>
              </a:spcAft>
              <a:buSzPts val="2000"/>
              <a:buChar char="▪"/>
              <a:defRPr/>
            </a:lvl3pPr>
            <a:lvl4pPr indent="-342900" lvl="3" marL="1828800" algn="r">
              <a:lnSpc>
                <a:spcPct val="100000"/>
              </a:lnSpc>
              <a:spcBef>
                <a:spcPts val="500"/>
              </a:spcBef>
              <a:spcAft>
                <a:spcPts val="0"/>
              </a:spcAft>
              <a:buSzPts val="1800"/>
              <a:buChar char="▪"/>
              <a:defRPr/>
            </a:lvl4pPr>
            <a:lvl5pPr indent="-342900" lvl="4" marL="2286000" algn="r">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Content, and Picture" showMasterSp="0">
  <p:cSld name="2_Title, Content, and Picture">
    <p:spTree>
      <p:nvGrpSpPr>
        <p:cNvPr id="92" name="Shape 92"/>
        <p:cNvGrpSpPr/>
        <p:nvPr/>
      </p:nvGrpSpPr>
      <p:grpSpPr>
        <a:xfrm>
          <a:off x="0" y="0"/>
          <a:ext cx="0" cy="0"/>
          <a:chOff x="0" y="0"/>
          <a:chExt cx="0" cy="0"/>
        </a:xfrm>
      </p:grpSpPr>
      <p:sp>
        <p:nvSpPr>
          <p:cNvPr id="93" name="Google Shape;93;p55"/>
          <p:cNvSpPr txBox="1"/>
          <p:nvPr>
            <p:ph type="title"/>
          </p:nvPr>
        </p:nvSpPr>
        <p:spPr>
          <a:xfrm>
            <a:off x="2993721" y="286139"/>
            <a:ext cx="8587984" cy="1143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CE0E2D"/>
              </a:buClr>
              <a:buSzPts val="1800"/>
              <a:buFont typeface="Avenir"/>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55"/>
          <p:cNvSpPr/>
          <p:nvPr>
            <p:ph idx="2" type="pic"/>
          </p:nvPr>
        </p:nvSpPr>
        <p:spPr>
          <a:xfrm>
            <a:off x="609598" y="1429139"/>
            <a:ext cx="2194560" cy="4697026"/>
          </a:xfrm>
          <a:prstGeom prst="rect">
            <a:avLst/>
          </a:prstGeom>
          <a:noFill/>
          <a:ln>
            <a:noFill/>
          </a:ln>
        </p:spPr>
      </p:sp>
      <p:sp>
        <p:nvSpPr>
          <p:cNvPr id="95" name="Google Shape;95;p55"/>
          <p:cNvSpPr txBox="1"/>
          <p:nvPr>
            <p:ph idx="1" type="body"/>
          </p:nvPr>
        </p:nvSpPr>
        <p:spPr>
          <a:xfrm>
            <a:off x="609598" y="6325694"/>
            <a:ext cx="10972107" cy="400444"/>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SzPts val="2400"/>
              <a:buNone/>
              <a:defRPr sz="2400">
                <a:solidFill>
                  <a:srgbClr val="CE0E2D"/>
                </a:solidFill>
              </a:defRPr>
            </a:lvl1pPr>
            <a:lvl2pPr indent="-381000" lvl="1" marL="914400" algn="r">
              <a:lnSpc>
                <a:spcPct val="100000"/>
              </a:lnSpc>
              <a:spcBef>
                <a:spcPts val="500"/>
              </a:spcBef>
              <a:spcAft>
                <a:spcPts val="0"/>
              </a:spcAft>
              <a:buSzPts val="2400"/>
              <a:buChar char="▪"/>
              <a:defRPr/>
            </a:lvl2pPr>
            <a:lvl3pPr indent="-355600" lvl="2" marL="1371600" algn="r">
              <a:lnSpc>
                <a:spcPct val="100000"/>
              </a:lnSpc>
              <a:spcBef>
                <a:spcPts val="500"/>
              </a:spcBef>
              <a:spcAft>
                <a:spcPts val="0"/>
              </a:spcAft>
              <a:buSzPts val="2000"/>
              <a:buChar char="▪"/>
              <a:defRPr/>
            </a:lvl3pPr>
            <a:lvl4pPr indent="-342900" lvl="3" marL="1828800" algn="r">
              <a:lnSpc>
                <a:spcPct val="100000"/>
              </a:lnSpc>
              <a:spcBef>
                <a:spcPts val="500"/>
              </a:spcBef>
              <a:spcAft>
                <a:spcPts val="0"/>
              </a:spcAft>
              <a:buSzPts val="1800"/>
              <a:buChar char="▪"/>
              <a:defRPr/>
            </a:lvl4pPr>
            <a:lvl5pPr indent="-342900" lvl="4" marL="2286000" algn="r">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55"/>
          <p:cNvSpPr/>
          <p:nvPr/>
        </p:nvSpPr>
        <p:spPr>
          <a:xfrm>
            <a:off x="609598" y="271389"/>
            <a:ext cx="2194560" cy="1157750"/>
          </a:xfrm>
          <a:prstGeom prst="rect">
            <a:avLst/>
          </a:prstGeom>
          <a:solidFill>
            <a:srgbClr val="00336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97" name="Google Shape;97;p55"/>
          <p:cNvSpPr txBox="1"/>
          <p:nvPr/>
        </p:nvSpPr>
        <p:spPr>
          <a:xfrm>
            <a:off x="609599" y="278764"/>
            <a:ext cx="219456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fld id="{00000000-1234-1234-1234-123412341234}" type="slidenum">
              <a:rPr b="1" i="0" lang="en-US" sz="2200" u="none" cap="none" strike="noStrike">
                <a:solidFill>
                  <a:schemeClr val="lt1"/>
                </a:solidFill>
                <a:latin typeface="Century Gothic"/>
                <a:ea typeface="Century Gothic"/>
                <a:cs typeface="Century Gothic"/>
                <a:sym typeface="Century Gothic"/>
              </a:rPr>
              <a:t>‹#›</a:t>
            </a:fld>
            <a:endParaRPr b="1" i="0" sz="2200" u="none" cap="none" strike="noStrike">
              <a:solidFill>
                <a:schemeClr val="lt1"/>
              </a:solidFill>
              <a:latin typeface="Century Gothic"/>
              <a:ea typeface="Century Gothic"/>
              <a:cs typeface="Century Gothic"/>
              <a:sym typeface="Century Gothic"/>
            </a:endParaRPr>
          </a:p>
        </p:txBody>
      </p:sp>
      <p:sp>
        <p:nvSpPr>
          <p:cNvPr id="98" name="Google Shape;98;p55"/>
          <p:cNvSpPr txBox="1"/>
          <p:nvPr>
            <p:ph idx="3" type="body"/>
          </p:nvPr>
        </p:nvSpPr>
        <p:spPr>
          <a:xfrm>
            <a:off x="2993720" y="1609441"/>
            <a:ext cx="8587983" cy="4516724"/>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CE0E2D"/>
              </a:buClr>
              <a:buSzPts val="4400"/>
              <a:buFont typeface="Avenir"/>
              <a:buNone/>
              <a:defRPr b="0" i="0" sz="4400" u="none" cap="none" strike="noStrike">
                <a:solidFill>
                  <a:srgbClr val="CE0E2D"/>
                </a:solidFill>
                <a:latin typeface="Avenir"/>
                <a:ea typeface="Avenir"/>
                <a:cs typeface="Avenir"/>
                <a:sym typeface="Avenir"/>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100000"/>
              </a:lnSpc>
              <a:spcBef>
                <a:spcPts val="1000"/>
              </a:spcBef>
              <a:spcAft>
                <a:spcPts val="0"/>
              </a:spcAft>
              <a:buClr>
                <a:srgbClr val="003366"/>
              </a:buClr>
              <a:buSzPts val="2800"/>
              <a:buFont typeface="Noto Sans Symbols"/>
              <a:buChar char="▪"/>
              <a:defRPr b="0" i="0" sz="2800" u="none" cap="none" strike="noStrike">
                <a:solidFill>
                  <a:schemeClr val="dk1"/>
                </a:solidFill>
                <a:latin typeface="Garamond"/>
                <a:ea typeface="Garamond"/>
                <a:cs typeface="Garamond"/>
                <a:sym typeface="Garamond"/>
              </a:defRPr>
            </a:lvl1pPr>
            <a:lvl2pPr indent="-381000" lvl="1" marL="914400" marR="0" rtl="0" algn="l">
              <a:lnSpc>
                <a:spcPct val="100000"/>
              </a:lnSpc>
              <a:spcBef>
                <a:spcPts val="500"/>
              </a:spcBef>
              <a:spcAft>
                <a:spcPts val="0"/>
              </a:spcAft>
              <a:buClr>
                <a:srgbClr val="003366"/>
              </a:buClr>
              <a:buSzPts val="2400"/>
              <a:buFont typeface="Noto Sans Symbols"/>
              <a:buChar char="▪"/>
              <a:defRPr b="0" i="0" sz="2400" u="none" cap="none" strike="noStrike">
                <a:solidFill>
                  <a:schemeClr val="dk1"/>
                </a:solidFill>
                <a:latin typeface="Garamond"/>
                <a:ea typeface="Garamond"/>
                <a:cs typeface="Garamond"/>
                <a:sym typeface="Garamond"/>
              </a:defRPr>
            </a:lvl2pPr>
            <a:lvl3pPr indent="-355600" lvl="2" marL="1371600" marR="0" rtl="0" algn="l">
              <a:lnSpc>
                <a:spcPct val="100000"/>
              </a:lnSpc>
              <a:spcBef>
                <a:spcPts val="500"/>
              </a:spcBef>
              <a:spcAft>
                <a:spcPts val="0"/>
              </a:spcAft>
              <a:buClr>
                <a:srgbClr val="003366"/>
              </a:buClr>
              <a:buSzPts val="2000"/>
              <a:buFont typeface="Noto Sans Symbols"/>
              <a:buChar char="▪"/>
              <a:defRPr b="0" i="0" sz="2000" u="none" cap="none" strike="noStrike">
                <a:solidFill>
                  <a:schemeClr val="dk1"/>
                </a:solidFill>
                <a:latin typeface="Garamond"/>
                <a:ea typeface="Garamond"/>
                <a:cs typeface="Garamond"/>
                <a:sym typeface="Garamond"/>
              </a:defRPr>
            </a:lvl3pPr>
            <a:lvl4pPr indent="-342900" lvl="3" marL="1828800" marR="0" rtl="0" algn="l">
              <a:lnSpc>
                <a:spcPct val="100000"/>
              </a:lnSpc>
              <a:spcBef>
                <a:spcPts val="500"/>
              </a:spcBef>
              <a:spcAft>
                <a:spcPts val="0"/>
              </a:spcAft>
              <a:buClr>
                <a:srgbClr val="003366"/>
              </a:buClr>
              <a:buSzPts val="1800"/>
              <a:buFont typeface="Noto Sans Symbols"/>
              <a:buChar char="▪"/>
              <a:defRPr b="0" i="0" sz="1800" u="none" cap="none" strike="noStrike">
                <a:solidFill>
                  <a:schemeClr val="dk1"/>
                </a:solidFill>
                <a:latin typeface="Garamond"/>
                <a:ea typeface="Garamond"/>
                <a:cs typeface="Garamond"/>
                <a:sym typeface="Garamond"/>
              </a:defRPr>
            </a:lvl4pPr>
            <a:lvl5pPr indent="-342900" lvl="4" marL="2286000" marR="0" rtl="0" algn="l">
              <a:lnSpc>
                <a:spcPct val="100000"/>
              </a:lnSpc>
              <a:spcBef>
                <a:spcPts val="500"/>
              </a:spcBef>
              <a:spcAft>
                <a:spcPts val="0"/>
              </a:spcAft>
              <a:buClr>
                <a:srgbClr val="003366"/>
              </a:buClr>
              <a:buSzPts val="1800"/>
              <a:buFont typeface="Noto Sans Symbols"/>
              <a:buChar char="▪"/>
              <a:defRPr b="0" i="0" sz="1800" u="none" cap="none" strike="noStrike">
                <a:solidFill>
                  <a:schemeClr val="dk1"/>
                </a:solidFill>
                <a:latin typeface="Garamond"/>
                <a:ea typeface="Garamond"/>
                <a:cs typeface="Garamond"/>
                <a:sym typeface="Garamond"/>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2" name="Google Shape;12;p45"/>
          <p:cNvPicPr preferRelativeResize="0"/>
          <p:nvPr/>
        </p:nvPicPr>
        <p:blipFill rotWithShape="1">
          <a:blip r:embed="rId1">
            <a:alphaModFix/>
          </a:blip>
          <a:srcRect b="0" l="0" r="0" t="0"/>
          <a:stretch/>
        </p:blipFill>
        <p:spPr>
          <a:xfrm>
            <a:off x="115665" y="6119994"/>
            <a:ext cx="774351" cy="626895"/>
          </a:xfrm>
          <a:prstGeom prst="rect">
            <a:avLst/>
          </a:prstGeom>
          <a:noFill/>
          <a:ln>
            <a:noFill/>
          </a:ln>
        </p:spPr>
      </p:pic>
      <p:pic>
        <p:nvPicPr>
          <p:cNvPr id="13" name="Google Shape;13;p45"/>
          <p:cNvPicPr preferRelativeResize="0"/>
          <p:nvPr/>
        </p:nvPicPr>
        <p:blipFill rotWithShape="1">
          <a:blip r:embed="rId1">
            <a:alphaModFix/>
          </a:blip>
          <a:srcRect b="0" l="0" r="0" t="0"/>
          <a:stretch/>
        </p:blipFill>
        <p:spPr>
          <a:xfrm>
            <a:off x="115665" y="6119994"/>
            <a:ext cx="774351" cy="626895"/>
          </a:xfrm>
          <a:prstGeom prst="rect">
            <a:avLst/>
          </a:prstGeom>
          <a:noFill/>
          <a:ln>
            <a:noFill/>
          </a:ln>
        </p:spPr>
      </p:pic>
      <p:pic>
        <p:nvPicPr>
          <p:cNvPr id="14" name="Google Shape;14;p45"/>
          <p:cNvPicPr preferRelativeResize="0"/>
          <p:nvPr/>
        </p:nvPicPr>
        <p:blipFill rotWithShape="1">
          <a:blip r:embed="rId1">
            <a:alphaModFix/>
          </a:blip>
          <a:srcRect b="0" l="0" r="0" t="0"/>
          <a:stretch/>
        </p:blipFill>
        <p:spPr>
          <a:xfrm>
            <a:off x="115665" y="6119994"/>
            <a:ext cx="774351" cy="626895"/>
          </a:xfrm>
          <a:prstGeom prst="rect">
            <a:avLst/>
          </a:prstGeom>
          <a:noFill/>
          <a:ln>
            <a:noFill/>
          </a:ln>
        </p:spPr>
      </p:pic>
      <p:pic>
        <p:nvPicPr>
          <p:cNvPr id="15" name="Google Shape;15;p45"/>
          <p:cNvPicPr preferRelativeResize="0"/>
          <p:nvPr/>
        </p:nvPicPr>
        <p:blipFill rotWithShape="1">
          <a:blip r:embed="rId1">
            <a:alphaModFix/>
          </a:blip>
          <a:srcRect b="0" l="0" r="0" t="0"/>
          <a:stretch/>
        </p:blipFill>
        <p:spPr>
          <a:xfrm>
            <a:off x="115665" y="6119994"/>
            <a:ext cx="774351" cy="626895"/>
          </a:xfrm>
          <a:prstGeom prst="rect">
            <a:avLst/>
          </a:prstGeom>
          <a:noFill/>
          <a:ln>
            <a:noFill/>
          </a:ln>
        </p:spPr>
      </p:pic>
      <p:sp>
        <p:nvSpPr>
          <p:cNvPr id="16" name="Google Shape;16;p45"/>
          <p:cNvSpPr txBox="1"/>
          <p:nvPr/>
        </p:nvSpPr>
        <p:spPr>
          <a:xfrm>
            <a:off x="10624276" y="230189"/>
            <a:ext cx="1273084" cy="409662"/>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2200"/>
              <a:buFont typeface="Arial"/>
              <a:buNone/>
            </a:pPr>
            <a:fld id="{00000000-1234-1234-1234-123412341234}" type="slidenum">
              <a:rPr b="1" i="0" lang="en-US" sz="2200" u="none" cap="none" strike="noStrike">
                <a:solidFill>
                  <a:schemeClr val="lt1"/>
                </a:solidFill>
                <a:latin typeface="Century Gothic"/>
                <a:ea typeface="Century Gothic"/>
                <a:cs typeface="Century Gothic"/>
                <a:sym typeface="Century Gothic"/>
              </a:rPr>
              <a:t>‹#›</a:t>
            </a:fld>
            <a:endParaRPr b="1" i="0" sz="2200" u="none" cap="none" strike="noStrike">
              <a:solidFill>
                <a:schemeClr val="lt1"/>
              </a:solidFill>
              <a:latin typeface="Century Gothic"/>
              <a:ea typeface="Century Gothic"/>
              <a:cs typeface="Century Gothic"/>
              <a:sym typeface="Century Gothic"/>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link.nfpa.org/publications/13/2019/annexes/A/groups/16#ID000130005703" TargetMode="Externa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hyperlink" Target="mailto:technical@firesprinkler.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
          <p:cNvSpPr txBox="1"/>
          <p:nvPr>
            <p:ph type="title"/>
          </p:nvPr>
        </p:nvSpPr>
        <p:spPr>
          <a:xfrm>
            <a:off x="503817" y="1082297"/>
            <a:ext cx="9448800" cy="13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accent1"/>
              </a:buClr>
              <a:buSzPts val="4600"/>
              <a:buFont typeface="Century Gothic"/>
              <a:buNone/>
            </a:pPr>
            <a:br>
              <a:rPr lang="en-US"/>
            </a:br>
            <a:r>
              <a:rPr lang="en-US"/>
              <a:t>Fire Pumps &amp; Backflow</a:t>
            </a:r>
            <a:br>
              <a:rPr lang="en-US"/>
            </a:br>
            <a:r>
              <a:rPr lang="en-US"/>
              <a:t>Assembly Installation Concerns</a:t>
            </a:r>
            <a:endParaRPr>
              <a:latin typeface="Avenir"/>
              <a:ea typeface="Avenir"/>
              <a:cs typeface="Avenir"/>
              <a:sym typeface="Avenir"/>
            </a:endParaRPr>
          </a:p>
        </p:txBody>
      </p:sp>
      <p:sp>
        <p:nvSpPr>
          <p:cNvPr id="112" name="Google Shape;112;p1"/>
          <p:cNvSpPr txBox="1"/>
          <p:nvPr>
            <p:ph idx="1" type="body"/>
          </p:nvPr>
        </p:nvSpPr>
        <p:spPr>
          <a:xfrm>
            <a:off x="3872175" y="2628337"/>
            <a:ext cx="6080400" cy="31473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600"/>
              <a:buNone/>
            </a:pPr>
            <a:r>
              <a:rPr b="1" lang="en-US"/>
              <a:t>Instructors: </a:t>
            </a:r>
            <a:endParaRPr/>
          </a:p>
          <a:p>
            <a:pPr indent="0" lvl="0" marL="0" rtl="0" algn="r">
              <a:lnSpc>
                <a:spcPct val="100000"/>
              </a:lnSpc>
              <a:spcBef>
                <a:spcPts val="0"/>
              </a:spcBef>
              <a:spcAft>
                <a:spcPts val="0"/>
              </a:spcAft>
              <a:buSzPts val="1600"/>
              <a:buNone/>
            </a:pPr>
            <a:r>
              <a:rPr lang="en-US"/>
              <a:t>John August Denhardt, P.E., FSFPE </a:t>
            </a:r>
            <a:endParaRPr/>
          </a:p>
        </p:txBody>
      </p:sp>
      <p:pic>
        <p:nvPicPr>
          <p:cNvPr id="113" name="Google Shape;113;p1"/>
          <p:cNvPicPr preferRelativeResize="0"/>
          <p:nvPr/>
        </p:nvPicPr>
        <p:blipFill rotWithShape="1">
          <a:blip r:embed="rId3">
            <a:alphaModFix/>
          </a:blip>
          <a:srcRect b="0" l="0" r="0" t="0"/>
          <a:stretch/>
        </p:blipFill>
        <p:spPr>
          <a:xfrm>
            <a:off x="5388350" y="4214225"/>
            <a:ext cx="4564225" cy="1487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1"/>
          <p:cNvSpPr txBox="1"/>
          <p:nvPr>
            <p:ph type="title"/>
          </p:nvPr>
        </p:nvSpPr>
        <p:spPr>
          <a:xfrm>
            <a:off x="609600" y="274725"/>
            <a:ext cx="98553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1800"/>
              <a:buFont typeface="Avenir"/>
              <a:buNone/>
            </a:pPr>
            <a:r>
              <a:rPr lang="en-US" sz="4400"/>
              <a:t>Installation</a:t>
            </a:r>
            <a:endParaRPr/>
          </a:p>
        </p:txBody>
      </p:sp>
      <p:sp>
        <p:nvSpPr>
          <p:cNvPr id="185" name="Google Shape;185;p21"/>
          <p:cNvSpPr txBox="1"/>
          <p:nvPr>
            <p:ph idx="2" type="body"/>
          </p:nvPr>
        </p:nvSpPr>
        <p:spPr>
          <a:xfrm>
            <a:off x="6209608" y="1611310"/>
            <a:ext cx="5372100" cy="4535952"/>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2800"/>
              <a:buChar char="▪"/>
            </a:pPr>
            <a:r>
              <a:rPr lang="en-US"/>
              <a:t>Provide a means downstream to forward flow test</a:t>
            </a:r>
            <a:endParaRPr/>
          </a:p>
          <a:p>
            <a:pPr indent="-228600" lvl="0" marL="228600" rtl="0" algn="l">
              <a:lnSpc>
                <a:spcPct val="100000"/>
              </a:lnSpc>
              <a:spcBef>
                <a:spcPts val="1000"/>
              </a:spcBef>
              <a:spcAft>
                <a:spcPts val="0"/>
              </a:spcAft>
              <a:buSzPts val="2800"/>
              <a:buChar char="▪"/>
            </a:pPr>
            <a:r>
              <a:rPr lang="en-US"/>
              <a:t>Required flow</a:t>
            </a:r>
            <a:endParaRPr/>
          </a:p>
          <a:p>
            <a:pPr indent="-228600" lvl="2" marL="685800" rtl="0" algn="l">
              <a:lnSpc>
                <a:spcPct val="100000"/>
              </a:lnSpc>
              <a:spcBef>
                <a:spcPts val="500"/>
              </a:spcBef>
              <a:spcAft>
                <a:spcPts val="0"/>
              </a:spcAft>
              <a:buSzPts val="2400"/>
              <a:buChar char="▪"/>
            </a:pPr>
            <a:r>
              <a:rPr lang="en-US"/>
              <a:t>System demand</a:t>
            </a:r>
            <a:endParaRPr/>
          </a:p>
          <a:p>
            <a:pPr indent="-228600" lvl="2" marL="685800" rtl="0" algn="l">
              <a:lnSpc>
                <a:spcPct val="100000"/>
              </a:lnSpc>
              <a:spcBef>
                <a:spcPts val="500"/>
              </a:spcBef>
              <a:spcAft>
                <a:spcPts val="0"/>
              </a:spcAft>
              <a:buSzPts val="2400"/>
              <a:buChar char="▪"/>
            </a:pPr>
            <a:r>
              <a:rPr lang="en-US"/>
              <a:t>Applicable hose allowance</a:t>
            </a:r>
            <a:endParaRPr/>
          </a:p>
          <a:p>
            <a:pPr indent="-228600" lvl="0" marL="228600" rtl="0" algn="l">
              <a:lnSpc>
                <a:spcPct val="100000"/>
              </a:lnSpc>
              <a:spcBef>
                <a:spcPts val="1000"/>
              </a:spcBef>
              <a:spcAft>
                <a:spcPts val="0"/>
              </a:spcAft>
              <a:buSzPts val="2800"/>
              <a:buChar char="▪"/>
            </a:pPr>
            <a:r>
              <a:rPr lang="en-US"/>
              <a:t>Means cannot require modification</a:t>
            </a:r>
            <a:endParaRPr/>
          </a:p>
          <a:p>
            <a:pPr indent="-228600" lvl="0" marL="228600" rtl="0" algn="l">
              <a:lnSpc>
                <a:spcPct val="100000"/>
              </a:lnSpc>
              <a:spcBef>
                <a:spcPts val="1000"/>
              </a:spcBef>
              <a:spcAft>
                <a:spcPts val="0"/>
              </a:spcAft>
              <a:buSzPts val="2800"/>
              <a:buChar char="▪"/>
            </a:pPr>
            <a:r>
              <a:rPr b="1" i="1" lang="en-US" u="sng"/>
              <a:t>Verify at acceptance</a:t>
            </a:r>
            <a:endParaRPr/>
          </a:p>
          <a:p>
            <a:pPr indent="0" lvl="0" marL="228600" rtl="0" algn="l">
              <a:lnSpc>
                <a:spcPct val="100000"/>
              </a:lnSpc>
              <a:spcBef>
                <a:spcPts val="1000"/>
              </a:spcBef>
              <a:spcAft>
                <a:spcPts val="0"/>
              </a:spcAft>
              <a:buSzPts val="2800"/>
              <a:buNone/>
            </a:pPr>
            <a:r>
              <a:t/>
            </a:r>
            <a:endParaRPr/>
          </a:p>
        </p:txBody>
      </p:sp>
      <p:sp>
        <p:nvSpPr>
          <p:cNvPr id="186" name="Google Shape;186;p21"/>
          <p:cNvSpPr/>
          <p:nvPr/>
        </p:nvSpPr>
        <p:spPr>
          <a:xfrm>
            <a:off x="1484835" y="6323405"/>
            <a:ext cx="8995117"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757070"/>
                </a:solidFill>
                <a:latin typeface="Avenir"/>
                <a:ea typeface="Avenir"/>
                <a:cs typeface="Avenir"/>
                <a:sym typeface="Avenir"/>
              </a:rPr>
              <a:t>Reproduced with permission of NFPA®, which owns all rights thereto. This reprinted material is not the complete and official position of the NFPA on the referenced subject, which is represented only by the standard in its entirety. For a full copy, please go to www.nfpa.org.</a:t>
            </a:r>
            <a:endParaRPr b="0" i="0" sz="1400" u="none" cap="none" strike="noStrike">
              <a:solidFill>
                <a:srgbClr val="000000"/>
              </a:solidFill>
              <a:latin typeface="Arial"/>
              <a:ea typeface="Arial"/>
              <a:cs typeface="Arial"/>
              <a:sym typeface="Arial"/>
            </a:endParaRPr>
          </a:p>
        </p:txBody>
      </p:sp>
      <p:pic>
        <p:nvPicPr>
          <p:cNvPr descr="Are You Up to Speed on Changes within the 2022 Edition of NFPA 13? | NFPA |  NFPA" id="187" name="Google Shape;187;p21"/>
          <p:cNvPicPr preferRelativeResize="0"/>
          <p:nvPr/>
        </p:nvPicPr>
        <p:blipFill rotWithShape="1">
          <a:blip r:embed="rId3">
            <a:alphaModFix/>
          </a:blip>
          <a:srcRect b="0" l="0" r="126" t="0"/>
          <a:stretch/>
        </p:blipFill>
        <p:spPr>
          <a:xfrm>
            <a:off x="1650699" y="1911121"/>
            <a:ext cx="2831585" cy="367631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7"/>
          <p:cNvSpPr txBox="1"/>
          <p:nvPr>
            <p:ph type="title"/>
          </p:nvPr>
        </p:nvSpPr>
        <p:spPr>
          <a:xfrm>
            <a:off x="609600" y="274725"/>
            <a:ext cx="9855201"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000"/>
              <a:buFont typeface="Avenir"/>
              <a:buNone/>
            </a:pPr>
            <a:r>
              <a:rPr lang="en-US"/>
              <a:t>Forward Flow Requirements</a:t>
            </a:r>
            <a:endParaRPr/>
          </a:p>
        </p:txBody>
      </p:sp>
      <p:pic>
        <p:nvPicPr>
          <p:cNvPr id="193" name="Google Shape;193;p7"/>
          <p:cNvPicPr preferRelativeResize="0"/>
          <p:nvPr>
            <p:ph idx="1" type="body"/>
          </p:nvPr>
        </p:nvPicPr>
        <p:blipFill rotWithShape="1">
          <a:blip r:embed="rId3">
            <a:alphaModFix/>
          </a:blip>
          <a:srcRect b="0" l="0" r="0" t="0"/>
          <a:stretch/>
        </p:blipFill>
        <p:spPr>
          <a:xfrm>
            <a:off x="1483743" y="1742535"/>
            <a:ext cx="4226944" cy="4088921"/>
          </a:xfrm>
          <a:prstGeom prst="rect">
            <a:avLst/>
          </a:prstGeom>
          <a:noFill/>
          <a:ln>
            <a:noFill/>
          </a:ln>
        </p:spPr>
      </p:pic>
      <p:sp>
        <p:nvSpPr>
          <p:cNvPr id="194" name="Google Shape;194;p7"/>
          <p:cNvSpPr txBox="1"/>
          <p:nvPr>
            <p:ph idx="2" type="body"/>
          </p:nvPr>
        </p:nvSpPr>
        <p:spPr>
          <a:xfrm>
            <a:off x="6209608" y="1611310"/>
            <a:ext cx="5372100" cy="4535952"/>
          </a:xfrm>
          <a:prstGeom prst="rect">
            <a:avLst/>
          </a:prstGeom>
          <a:noFill/>
          <a:ln>
            <a:noFill/>
          </a:ln>
        </p:spPr>
        <p:txBody>
          <a:bodyPr anchorCtr="0" anchor="t" bIns="45700" lIns="91425" spcFirstLastPara="1" rIns="91425" wrap="square" tIns="45700">
            <a:normAutofit/>
          </a:bodyPr>
          <a:lstStyle/>
          <a:p>
            <a:pPr indent="-228600" lvl="0" marL="390525" rtl="0" algn="l">
              <a:lnSpc>
                <a:spcPct val="90000"/>
              </a:lnSpc>
              <a:spcBef>
                <a:spcPts val="0"/>
              </a:spcBef>
              <a:spcAft>
                <a:spcPts val="0"/>
              </a:spcAft>
              <a:buSzPts val="2800"/>
              <a:buChar char="▪"/>
            </a:pPr>
            <a:r>
              <a:rPr lang="en-US"/>
              <a:t>System demand</a:t>
            </a:r>
            <a:endParaRPr/>
          </a:p>
          <a:p>
            <a:pPr indent="-228600" lvl="0" marL="390525" rtl="0" algn="l">
              <a:lnSpc>
                <a:spcPct val="90000"/>
              </a:lnSpc>
              <a:spcBef>
                <a:spcPts val="150"/>
              </a:spcBef>
              <a:spcAft>
                <a:spcPts val="0"/>
              </a:spcAft>
              <a:buSzPts val="2800"/>
              <a:buChar char="▪"/>
            </a:pPr>
            <a:r>
              <a:rPr lang="en-US"/>
              <a:t>Total demand</a:t>
            </a:r>
            <a:endParaRPr/>
          </a:p>
          <a:p>
            <a:pPr indent="0" lvl="0" marL="228600" rtl="0" algn="l">
              <a:lnSpc>
                <a:spcPct val="100000"/>
              </a:lnSpc>
              <a:spcBef>
                <a:spcPts val="1000"/>
              </a:spcBef>
              <a:spcAft>
                <a:spcPts val="0"/>
              </a:spcAft>
              <a:buSzPts val="2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0"/>
          <p:cNvSpPr txBox="1"/>
          <p:nvPr>
            <p:ph type="title"/>
          </p:nvPr>
        </p:nvSpPr>
        <p:spPr>
          <a:xfrm>
            <a:off x="609600" y="274725"/>
            <a:ext cx="9855201"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1800"/>
              <a:buFont typeface="Avenir"/>
              <a:buNone/>
            </a:pPr>
            <a:r>
              <a:rPr lang="en-US"/>
              <a:t>Installation Requirements</a:t>
            </a:r>
            <a:endParaRPr/>
          </a:p>
        </p:txBody>
      </p:sp>
      <p:sp>
        <p:nvSpPr>
          <p:cNvPr id="200" name="Google Shape;200;p10"/>
          <p:cNvSpPr txBox="1"/>
          <p:nvPr>
            <p:ph idx="1" type="body"/>
          </p:nvPr>
        </p:nvSpPr>
        <p:spPr>
          <a:xfrm>
            <a:off x="609599" y="1611311"/>
            <a:ext cx="6115665" cy="4535952"/>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0"/>
              </a:spcBef>
              <a:spcAft>
                <a:spcPts val="0"/>
              </a:spcAft>
              <a:buClr>
                <a:srgbClr val="000000"/>
              </a:buClr>
              <a:buSzPts val="1400"/>
              <a:buNone/>
            </a:pPr>
            <a:r>
              <a:rPr b="1" i="1" lang="en-US" sz="2200">
                <a:solidFill>
                  <a:schemeClr val="dk1"/>
                </a:solidFill>
                <a:latin typeface="Garamond"/>
                <a:ea typeface="Garamond"/>
                <a:cs typeface="Garamond"/>
                <a:sym typeface="Garamond"/>
              </a:rPr>
              <a:t>NFPA 13-2022</a:t>
            </a:r>
            <a:endParaRPr/>
          </a:p>
          <a:p>
            <a:pPr indent="0" lvl="0" marL="228600" rtl="0" algn="l">
              <a:lnSpc>
                <a:spcPct val="100000"/>
              </a:lnSpc>
              <a:spcBef>
                <a:spcPts val="0"/>
              </a:spcBef>
              <a:spcAft>
                <a:spcPts val="0"/>
              </a:spcAft>
              <a:buClr>
                <a:srgbClr val="000000"/>
              </a:buClr>
              <a:buSzPts val="1400"/>
              <a:buNone/>
            </a:pPr>
            <a:r>
              <a:rPr b="1" i="1" lang="en-US" sz="2200">
                <a:solidFill>
                  <a:schemeClr val="dk1"/>
                </a:solidFill>
                <a:latin typeface="Garamond"/>
                <a:ea typeface="Garamond"/>
                <a:cs typeface="Garamond"/>
                <a:sym typeface="Garamond"/>
              </a:rPr>
              <a:t>16.9.3.3.5 </a:t>
            </a:r>
            <a:r>
              <a:rPr i="1" lang="en-US" sz="2200">
                <a:solidFill>
                  <a:schemeClr val="dk1"/>
                </a:solidFill>
                <a:latin typeface="Garamond"/>
                <a:ea typeface="Garamond"/>
                <a:cs typeface="Garamond"/>
                <a:sym typeface="Garamond"/>
              </a:rPr>
              <a:t>A listed backflow prevention assembly shall be permitted to be considered a control valve, provided both control valves are listed for fire protection system use and an additional control valve shall not be required.</a:t>
            </a:r>
            <a:endParaRPr b="1" i="1" sz="2200" u="sng">
              <a:solidFill>
                <a:schemeClr val="dk1"/>
              </a:solidFill>
              <a:latin typeface="Garamond"/>
              <a:ea typeface="Garamond"/>
              <a:cs typeface="Garamond"/>
              <a:sym typeface="Garamond"/>
              <a:hlinkClick r:id="rId3">
                <a:extLst>
                  <a:ext uri="{A12FA001-AC4F-418D-AE19-62706E023703}">
                    <ahyp:hlinkClr val="tx"/>
                  </a:ext>
                </a:extLst>
              </a:hlinkClick>
            </a:endParaRPr>
          </a:p>
          <a:p>
            <a:pPr indent="0" lvl="0" marL="228600" rtl="0" algn="l">
              <a:lnSpc>
                <a:spcPct val="100000"/>
              </a:lnSpc>
              <a:spcBef>
                <a:spcPts val="1000"/>
              </a:spcBef>
              <a:spcAft>
                <a:spcPts val="0"/>
              </a:spcAft>
              <a:buSzPts val="2000"/>
              <a:buNone/>
            </a:pPr>
            <a:r>
              <a:rPr b="1" i="1" lang="en-US" sz="2200">
                <a:solidFill>
                  <a:schemeClr val="dk1"/>
                </a:solidFill>
                <a:latin typeface="Garamond"/>
                <a:ea typeface="Garamond"/>
                <a:cs typeface="Garamond"/>
                <a:sym typeface="Garamond"/>
              </a:rPr>
              <a:t>16.9.4.2 </a:t>
            </a:r>
            <a:r>
              <a:rPr i="1" lang="en-US" sz="2200">
                <a:solidFill>
                  <a:schemeClr val="dk1"/>
                </a:solidFill>
                <a:latin typeface="Garamond"/>
                <a:ea typeface="Garamond"/>
                <a:cs typeface="Garamond"/>
                <a:sym typeface="Garamond"/>
              </a:rPr>
              <a:t>A listed backflow prevention device shall be considered a check valve, and an additional check valve shall not be required.</a:t>
            </a:r>
            <a:endParaRPr/>
          </a:p>
          <a:p>
            <a:pPr indent="0" lvl="0" marL="228600" rtl="0" algn="l">
              <a:lnSpc>
                <a:spcPct val="100000"/>
              </a:lnSpc>
              <a:spcBef>
                <a:spcPts val="1000"/>
              </a:spcBef>
              <a:spcAft>
                <a:spcPts val="0"/>
              </a:spcAft>
              <a:buSzPts val="2000"/>
              <a:buNone/>
            </a:pPr>
            <a:r>
              <a:rPr b="1" i="1" lang="en-US" sz="2200">
                <a:latin typeface="Garamond"/>
                <a:ea typeface="Garamond"/>
                <a:cs typeface="Garamond"/>
                <a:sym typeface="Garamond"/>
              </a:rPr>
              <a:t>NFPA 20-2022</a:t>
            </a:r>
            <a:endParaRPr/>
          </a:p>
          <a:p>
            <a:pPr indent="0" lvl="0" marL="228600" rtl="0" algn="l">
              <a:lnSpc>
                <a:spcPct val="100000"/>
              </a:lnSpc>
              <a:spcBef>
                <a:spcPts val="0"/>
              </a:spcBef>
              <a:spcAft>
                <a:spcPts val="0"/>
              </a:spcAft>
              <a:buSzPts val="2000"/>
              <a:buNone/>
            </a:pPr>
            <a:r>
              <a:rPr b="1" i="1" lang="en-US" sz="2200">
                <a:latin typeface="Garamond"/>
                <a:ea typeface="Garamond"/>
                <a:cs typeface="Garamond"/>
                <a:sym typeface="Garamond"/>
              </a:rPr>
              <a:t>4.17.7* </a:t>
            </a:r>
            <a:r>
              <a:rPr i="1" lang="en-US" sz="2200">
                <a:latin typeface="Garamond"/>
                <a:ea typeface="Garamond"/>
                <a:cs typeface="Garamond"/>
                <a:sym typeface="Garamond"/>
              </a:rPr>
              <a:t>A listed check valve or backflow preventer shall be installed in the pump discharge assembly.</a:t>
            </a:r>
            <a:endParaRPr/>
          </a:p>
          <a:p>
            <a:pPr indent="0" lvl="0" marL="228600" rtl="0" algn="l">
              <a:lnSpc>
                <a:spcPct val="100000"/>
              </a:lnSpc>
              <a:spcBef>
                <a:spcPts val="1000"/>
              </a:spcBef>
              <a:spcAft>
                <a:spcPts val="0"/>
              </a:spcAft>
              <a:buSzPts val="2000"/>
              <a:buNone/>
            </a:pPr>
            <a:r>
              <a:t/>
            </a:r>
            <a:endParaRPr/>
          </a:p>
          <a:p>
            <a:pPr indent="0" lvl="1" marL="688975" rtl="0" algn="l">
              <a:lnSpc>
                <a:spcPct val="100000"/>
              </a:lnSpc>
              <a:spcBef>
                <a:spcPts val="0"/>
              </a:spcBef>
              <a:spcAft>
                <a:spcPts val="0"/>
              </a:spcAft>
              <a:buSzPts val="2400"/>
              <a:buNone/>
            </a:pPr>
            <a:r>
              <a:t/>
            </a:r>
            <a:endParaRPr/>
          </a:p>
        </p:txBody>
      </p:sp>
      <p:pic>
        <p:nvPicPr>
          <p:cNvPr descr="A picture containing indoor&#10;&#10;Description automatically generated" id="201" name="Google Shape;201;p10"/>
          <p:cNvPicPr preferRelativeResize="0"/>
          <p:nvPr>
            <p:ph idx="2" type="body"/>
          </p:nvPr>
        </p:nvPicPr>
        <p:blipFill rotWithShape="1">
          <a:blip r:embed="rId4">
            <a:alphaModFix/>
          </a:blip>
          <a:srcRect b="0" l="0" r="0" t="0"/>
          <a:stretch/>
        </p:blipFill>
        <p:spPr>
          <a:xfrm rot="5400000">
            <a:off x="6627813" y="2177455"/>
            <a:ext cx="4535487" cy="3401615"/>
          </a:xfrm>
          <a:prstGeom prst="rect">
            <a:avLst/>
          </a:prstGeom>
          <a:noFill/>
          <a:ln>
            <a:noFill/>
          </a:ln>
        </p:spPr>
      </p:pic>
      <p:sp>
        <p:nvSpPr>
          <p:cNvPr id="202" name="Google Shape;202;p10"/>
          <p:cNvSpPr txBox="1"/>
          <p:nvPr>
            <p:ph idx="3" type="body"/>
          </p:nvPr>
        </p:nvSpPr>
        <p:spPr>
          <a:xfrm>
            <a:off x="609598" y="6325694"/>
            <a:ext cx="10972107" cy="400444"/>
          </a:xfrm>
          <a:prstGeom prst="rect">
            <a:avLst/>
          </a:prstGeom>
          <a:noFill/>
          <a:ln>
            <a:noFill/>
          </a:ln>
        </p:spPr>
        <p:txBody>
          <a:bodyPr anchorCtr="0" anchor="ctr" bIns="45700" lIns="91425" spcFirstLastPara="1" rIns="91425" wrap="square" tIns="45700">
            <a:noAutofit/>
          </a:bodyPr>
          <a:lstStyle/>
          <a:p>
            <a:pPr indent="-228600" lvl="0" marL="457200" rtl="0" algn="r">
              <a:lnSpc>
                <a:spcPct val="100000"/>
              </a:lnSpc>
              <a:spcBef>
                <a:spcPts val="0"/>
              </a:spcBef>
              <a:spcAft>
                <a:spcPts val="0"/>
              </a:spcAft>
              <a:buSzPts val="2400"/>
              <a:buNone/>
            </a:pPr>
            <a:r>
              <a:rPr lang="en-US"/>
              <a:t>NFPA 13-2022 &amp; NFPA 20-2022</a:t>
            </a:r>
            <a:endParaRPr/>
          </a:p>
        </p:txBody>
      </p:sp>
      <p:sp>
        <p:nvSpPr>
          <p:cNvPr id="203" name="Google Shape;203;p10"/>
          <p:cNvSpPr/>
          <p:nvPr/>
        </p:nvSpPr>
        <p:spPr>
          <a:xfrm>
            <a:off x="726029" y="6180063"/>
            <a:ext cx="6468720" cy="6001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757070"/>
                </a:solidFill>
                <a:latin typeface="Avenir"/>
                <a:ea typeface="Avenir"/>
                <a:cs typeface="Avenir"/>
                <a:sym typeface="Avenir"/>
              </a:rPr>
              <a:t>Reproduced with permission of NFPA®, which owns all rights thereto. This reprinted material is not the complete and official position of the NFPA on the referenced subject, which is represented only by the standard in its entirety. For a full copy, please go to www.nfpa.org.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1"/>
          <p:cNvSpPr txBox="1"/>
          <p:nvPr>
            <p:ph type="title"/>
          </p:nvPr>
        </p:nvSpPr>
        <p:spPr>
          <a:xfrm>
            <a:off x="609600" y="274725"/>
            <a:ext cx="9855201"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1800"/>
              <a:buFont typeface="Avenir"/>
              <a:buNone/>
            </a:pPr>
            <a:r>
              <a:rPr lang="en-US"/>
              <a:t>Installation Requirements, Cont’d</a:t>
            </a:r>
            <a:endParaRPr/>
          </a:p>
        </p:txBody>
      </p:sp>
      <p:sp>
        <p:nvSpPr>
          <p:cNvPr id="210" name="Google Shape;210;p11"/>
          <p:cNvSpPr txBox="1"/>
          <p:nvPr>
            <p:ph idx="1" type="body"/>
          </p:nvPr>
        </p:nvSpPr>
        <p:spPr>
          <a:xfrm>
            <a:off x="609598" y="2011753"/>
            <a:ext cx="6057901" cy="3379789"/>
          </a:xfrm>
          <a:prstGeom prst="rect">
            <a:avLst/>
          </a:prstGeom>
          <a:noFill/>
          <a:ln>
            <a:noFill/>
          </a:ln>
        </p:spPr>
        <p:txBody>
          <a:bodyPr anchorCtr="0" anchor="t" bIns="45700" lIns="91425" spcFirstLastPara="1" rIns="91425" wrap="square" tIns="45700">
            <a:normAutofit lnSpcReduction="10000"/>
          </a:bodyPr>
          <a:lstStyle/>
          <a:p>
            <a:pPr indent="0" lvl="0" marL="228600" rtl="0" algn="l">
              <a:lnSpc>
                <a:spcPct val="100000"/>
              </a:lnSpc>
              <a:spcBef>
                <a:spcPts val="0"/>
              </a:spcBef>
              <a:spcAft>
                <a:spcPts val="0"/>
              </a:spcAft>
              <a:buSzPts val="2800"/>
              <a:buNone/>
            </a:pPr>
            <a:r>
              <a:rPr b="1" i="1" lang="en-US">
                <a:latin typeface="Garamond"/>
                <a:ea typeface="Garamond"/>
                <a:cs typeface="Garamond"/>
                <a:sym typeface="Garamond"/>
              </a:rPr>
              <a:t>NFPA 13-2022</a:t>
            </a:r>
            <a:endParaRPr/>
          </a:p>
          <a:p>
            <a:pPr indent="0" lvl="0" marL="228600" rtl="0" algn="l">
              <a:lnSpc>
                <a:spcPct val="100000"/>
              </a:lnSpc>
              <a:spcBef>
                <a:spcPts val="0"/>
              </a:spcBef>
              <a:spcAft>
                <a:spcPts val="0"/>
              </a:spcAft>
              <a:buSzPts val="2800"/>
              <a:buNone/>
            </a:pPr>
            <a:r>
              <a:rPr b="1" i="1" lang="en-US">
                <a:latin typeface="Garamond"/>
                <a:ea typeface="Garamond"/>
                <a:cs typeface="Garamond"/>
                <a:sym typeface="Garamond"/>
              </a:rPr>
              <a:t>16.14.5.1* Backflow Prevention Valves.</a:t>
            </a:r>
            <a:endParaRPr/>
          </a:p>
          <a:p>
            <a:pPr indent="0" lvl="0" marL="228600" rtl="0" algn="l">
              <a:lnSpc>
                <a:spcPct val="100000"/>
              </a:lnSpc>
              <a:spcBef>
                <a:spcPts val="0"/>
              </a:spcBef>
              <a:spcAft>
                <a:spcPts val="0"/>
              </a:spcAft>
              <a:buSzPts val="2800"/>
              <a:buNone/>
            </a:pPr>
            <a:r>
              <a:rPr i="1" lang="en-US">
                <a:latin typeface="Garamond"/>
                <a:ea typeface="Garamond"/>
                <a:cs typeface="Garamond"/>
                <a:sym typeface="Garamond"/>
              </a:rPr>
              <a:t>A test connection shall be provided downstream of all backflow prevention valves for the performance of forward flow tests required by this standard and NFPA 25 at a minimum flow rate of the system demand including hose allowance where applicable.</a:t>
            </a:r>
            <a:endParaRPr/>
          </a:p>
        </p:txBody>
      </p:sp>
      <p:sp>
        <p:nvSpPr>
          <p:cNvPr id="211" name="Google Shape;211;p11"/>
          <p:cNvSpPr/>
          <p:nvPr/>
        </p:nvSpPr>
        <p:spPr>
          <a:xfrm>
            <a:off x="1113262" y="6220195"/>
            <a:ext cx="6151127" cy="6001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757070"/>
                </a:solidFill>
                <a:latin typeface="Avenir"/>
                <a:ea typeface="Avenir"/>
                <a:cs typeface="Avenir"/>
                <a:sym typeface="Avenir"/>
              </a:rPr>
              <a:t>Reproduced with permission of NFPA®, which owns all rights thereto. This reprinted material is not the complete and official position of the NFPA on the referenced subject, which is represented only by the standard in its entirety. For a full copy, please go to www.nfpa.org.</a:t>
            </a:r>
            <a:endParaRPr b="0" i="0" sz="1400" u="none" cap="none" strike="noStrike">
              <a:solidFill>
                <a:srgbClr val="000000"/>
              </a:solidFill>
              <a:latin typeface="Arial"/>
              <a:ea typeface="Arial"/>
              <a:cs typeface="Arial"/>
              <a:sym typeface="Arial"/>
            </a:endParaRPr>
          </a:p>
        </p:txBody>
      </p:sp>
      <p:pic>
        <p:nvPicPr>
          <p:cNvPr descr="A red fire hydrant&#10;&#10;Description automatically generated with low confidence" id="212" name="Google Shape;212;p11"/>
          <p:cNvPicPr preferRelativeResize="0"/>
          <p:nvPr/>
        </p:nvPicPr>
        <p:blipFill rotWithShape="1">
          <a:blip r:embed="rId3">
            <a:alphaModFix/>
          </a:blip>
          <a:srcRect b="0" l="0" r="0" t="0"/>
          <a:stretch/>
        </p:blipFill>
        <p:spPr>
          <a:xfrm>
            <a:off x="7065606" y="2011754"/>
            <a:ext cx="4516098" cy="3379789"/>
          </a:xfrm>
          <a:prstGeom prst="rect">
            <a:avLst/>
          </a:prstGeom>
          <a:noFill/>
          <a:ln>
            <a:noFill/>
          </a:ln>
        </p:spPr>
      </p:pic>
      <p:sp>
        <p:nvSpPr>
          <p:cNvPr id="213" name="Google Shape;213;p11"/>
          <p:cNvSpPr txBox="1"/>
          <p:nvPr/>
        </p:nvSpPr>
        <p:spPr>
          <a:xfrm>
            <a:off x="609598" y="6310946"/>
            <a:ext cx="10972107" cy="400444"/>
          </a:xfrm>
          <a:prstGeom prst="rect">
            <a:avLst/>
          </a:prstGeom>
          <a:noFill/>
          <a:ln>
            <a:noFill/>
          </a:ln>
        </p:spPr>
        <p:txBody>
          <a:bodyPr anchorCtr="0" anchor="ctr" bIns="45700" lIns="91425" spcFirstLastPara="1" rIns="91425" wrap="square" tIns="45700">
            <a:noAutofit/>
          </a:bodyPr>
          <a:lstStyle/>
          <a:p>
            <a:pPr indent="-228600" lvl="0" marL="457200" marR="0" rtl="0" algn="r">
              <a:lnSpc>
                <a:spcPct val="100000"/>
              </a:lnSpc>
              <a:spcBef>
                <a:spcPts val="0"/>
              </a:spcBef>
              <a:spcAft>
                <a:spcPts val="0"/>
              </a:spcAft>
              <a:buClr>
                <a:srgbClr val="003366"/>
              </a:buClr>
              <a:buSzPts val="2400"/>
              <a:buFont typeface="Noto Sans Symbols"/>
              <a:buNone/>
            </a:pPr>
            <a:r>
              <a:rPr b="0" i="0" lang="en-US" sz="2400" u="none" cap="none" strike="noStrike">
                <a:solidFill>
                  <a:srgbClr val="CE0E2D"/>
                </a:solidFill>
                <a:latin typeface="Garamond"/>
                <a:ea typeface="Garamond"/>
                <a:cs typeface="Garamond"/>
                <a:sym typeface="Garamond"/>
              </a:rPr>
              <a:t>NFPA 13-2022, Section 16.14.5.1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44"/>
          <p:cNvSpPr txBox="1"/>
          <p:nvPr>
            <p:ph type="title"/>
          </p:nvPr>
        </p:nvSpPr>
        <p:spPr>
          <a:xfrm>
            <a:off x="609600" y="274725"/>
            <a:ext cx="9855201" cy="1143000"/>
          </a:xfrm>
          <a:prstGeom prst="rect">
            <a:avLst/>
          </a:prstGeom>
          <a:noFill/>
          <a:ln>
            <a:noFill/>
          </a:ln>
        </p:spPr>
        <p:txBody>
          <a:bodyPr anchorCtr="0" anchor="b" bIns="45700" lIns="91425" spcFirstLastPara="1" rIns="91425" wrap="square" tIns="45700">
            <a:noAutofit/>
          </a:bodyPr>
          <a:lstStyle/>
          <a:p>
            <a:pPr indent="-228600" lvl="0" marL="457200" rtl="0" algn="l">
              <a:lnSpc>
                <a:spcPct val="90000"/>
              </a:lnSpc>
              <a:spcBef>
                <a:spcPts val="0"/>
              </a:spcBef>
              <a:spcAft>
                <a:spcPts val="0"/>
              </a:spcAft>
              <a:buSzPts val="1800"/>
              <a:buFont typeface="Avenir"/>
              <a:buNone/>
            </a:pPr>
            <a:r>
              <a:rPr lang="en-US"/>
              <a:t>Backflow Prevention Valves</a:t>
            </a:r>
            <a:endParaRPr/>
          </a:p>
        </p:txBody>
      </p:sp>
      <p:sp>
        <p:nvSpPr>
          <p:cNvPr id="220" name="Google Shape;220;p44"/>
          <p:cNvSpPr txBox="1"/>
          <p:nvPr>
            <p:ph idx="2" type="body"/>
          </p:nvPr>
        </p:nvSpPr>
        <p:spPr>
          <a:xfrm>
            <a:off x="6209608" y="1611310"/>
            <a:ext cx="5372100" cy="4535952"/>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2800"/>
              <a:buChar char="▪"/>
            </a:pPr>
            <a:r>
              <a:rPr lang="en-US"/>
              <a:t>2.5 in. valve downstream per 250 gpm of flow rate</a:t>
            </a:r>
            <a:endParaRPr/>
          </a:p>
          <a:p>
            <a:pPr indent="-228600" lvl="0" marL="228600" rtl="0" algn="l">
              <a:lnSpc>
                <a:spcPct val="100000"/>
              </a:lnSpc>
              <a:spcBef>
                <a:spcPts val="1000"/>
              </a:spcBef>
              <a:spcAft>
                <a:spcPts val="0"/>
              </a:spcAft>
              <a:buSzPts val="2800"/>
              <a:buChar char="▪"/>
            </a:pPr>
            <a:r>
              <a:rPr lang="en-US"/>
              <a:t>Existing hose connection downstream are permitted</a:t>
            </a:r>
            <a:endParaRPr/>
          </a:p>
          <a:p>
            <a:pPr indent="-228600" lvl="0" marL="228600" rtl="0" algn="l">
              <a:lnSpc>
                <a:spcPct val="100000"/>
              </a:lnSpc>
              <a:spcBef>
                <a:spcPts val="1000"/>
              </a:spcBef>
              <a:spcAft>
                <a:spcPts val="0"/>
              </a:spcAft>
              <a:buSzPts val="2800"/>
              <a:buChar char="▪"/>
            </a:pPr>
            <a:r>
              <a:rPr lang="en-US"/>
              <a:t>Other means not requiring modification also permitted</a:t>
            </a:r>
            <a:endParaRPr/>
          </a:p>
          <a:p>
            <a:pPr indent="-52386" lvl="0" marL="458788" rtl="0" algn="l">
              <a:lnSpc>
                <a:spcPct val="100000"/>
              </a:lnSpc>
              <a:spcBef>
                <a:spcPts val="1000"/>
              </a:spcBef>
              <a:spcAft>
                <a:spcPts val="0"/>
              </a:spcAft>
              <a:buSzPts val="2800"/>
              <a:buNone/>
            </a:pPr>
            <a:r>
              <a:t/>
            </a:r>
            <a:endParaRPr/>
          </a:p>
        </p:txBody>
      </p:sp>
      <p:sp>
        <p:nvSpPr>
          <p:cNvPr id="221" name="Google Shape;221;p44"/>
          <p:cNvSpPr txBox="1"/>
          <p:nvPr>
            <p:ph idx="3" type="body"/>
          </p:nvPr>
        </p:nvSpPr>
        <p:spPr>
          <a:xfrm>
            <a:off x="609598" y="6325694"/>
            <a:ext cx="10972107" cy="400444"/>
          </a:xfrm>
          <a:prstGeom prst="rect">
            <a:avLst/>
          </a:prstGeom>
          <a:noFill/>
          <a:ln>
            <a:noFill/>
          </a:ln>
        </p:spPr>
        <p:txBody>
          <a:bodyPr anchorCtr="0" anchor="ctr" bIns="45700" lIns="91425" spcFirstLastPara="1" rIns="91425" wrap="square" tIns="45700">
            <a:noAutofit/>
          </a:bodyPr>
          <a:lstStyle/>
          <a:p>
            <a:pPr indent="-228600" lvl="0" marL="457200" rtl="0" algn="r">
              <a:lnSpc>
                <a:spcPct val="100000"/>
              </a:lnSpc>
              <a:spcBef>
                <a:spcPts val="0"/>
              </a:spcBef>
              <a:spcAft>
                <a:spcPts val="0"/>
              </a:spcAft>
              <a:buSzPts val="2400"/>
              <a:buNone/>
            </a:pPr>
            <a:r>
              <a:rPr lang="en-US"/>
              <a:t>NFPA 13-2022, Sections 16.14.5.1.1 – 1.3</a:t>
            </a:r>
            <a:endParaRPr/>
          </a:p>
        </p:txBody>
      </p:sp>
      <p:pic>
        <p:nvPicPr>
          <p:cNvPr descr="A fire hydrant on the sidewalk&#10;&#10;Description automatically generated with low confidence" id="222" name="Google Shape;222;p44"/>
          <p:cNvPicPr preferRelativeResize="0"/>
          <p:nvPr>
            <p:ph idx="1" type="body"/>
          </p:nvPr>
        </p:nvPicPr>
        <p:blipFill rotWithShape="1">
          <a:blip r:embed="rId3">
            <a:alphaModFix/>
          </a:blip>
          <a:srcRect b="0" l="0" r="0" t="0"/>
          <a:stretch/>
        </p:blipFill>
        <p:spPr>
          <a:xfrm>
            <a:off x="609600" y="1865593"/>
            <a:ext cx="5372100" cy="40269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2"/>
          <p:cNvSpPr txBox="1"/>
          <p:nvPr>
            <p:ph type="title"/>
          </p:nvPr>
        </p:nvSpPr>
        <p:spPr>
          <a:xfrm>
            <a:off x="609600" y="274724"/>
            <a:ext cx="9855201" cy="123276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1800"/>
              <a:buFont typeface="Avenir"/>
              <a:buNone/>
            </a:pPr>
            <a:r>
              <a:rPr lang="en-US"/>
              <a:t>Contractor’s Material and Test Certificate for Aboveground Piping</a:t>
            </a:r>
            <a:endParaRPr/>
          </a:p>
        </p:txBody>
      </p:sp>
      <p:sp>
        <p:nvSpPr>
          <p:cNvPr id="229" name="Google Shape;229;p42"/>
          <p:cNvSpPr txBox="1"/>
          <p:nvPr>
            <p:ph idx="2" type="body"/>
          </p:nvPr>
        </p:nvSpPr>
        <p:spPr>
          <a:xfrm>
            <a:off x="609598" y="6325694"/>
            <a:ext cx="10972107" cy="400444"/>
          </a:xfrm>
          <a:prstGeom prst="rect">
            <a:avLst/>
          </a:prstGeom>
          <a:noFill/>
          <a:ln>
            <a:noFill/>
          </a:ln>
        </p:spPr>
        <p:txBody>
          <a:bodyPr anchorCtr="0" anchor="ctr" bIns="45700" lIns="91425" spcFirstLastPara="1" rIns="91425" wrap="square" tIns="45700">
            <a:noAutofit/>
          </a:bodyPr>
          <a:lstStyle/>
          <a:p>
            <a:pPr indent="-228600" lvl="0" marL="457200" rtl="0" algn="r">
              <a:lnSpc>
                <a:spcPct val="100000"/>
              </a:lnSpc>
              <a:spcBef>
                <a:spcPts val="0"/>
              </a:spcBef>
              <a:spcAft>
                <a:spcPts val="0"/>
              </a:spcAft>
              <a:buSzPts val="2400"/>
              <a:buNone/>
            </a:pPr>
            <a:r>
              <a:rPr lang="en-US"/>
              <a:t>NFPA 13-2022, Figure A.29.1</a:t>
            </a:r>
            <a:endParaRPr/>
          </a:p>
        </p:txBody>
      </p:sp>
      <p:sp>
        <p:nvSpPr>
          <p:cNvPr id="230" name="Google Shape;230;p42"/>
          <p:cNvSpPr/>
          <p:nvPr/>
        </p:nvSpPr>
        <p:spPr>
          <a:xfrm>
            <a:off x="1176300" y="6193997"/>
            <a:ext cx="6520478" cy="6001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757070"/>
                </a:solidFill>
                <a:latin typeface="Avenir"/>
                <a:ea typeface="Avenir"/>
                <a:cs typeface="Avenir"/>
                <a:sym typeface="Avenir"/>
              </a:rPr>
              <a:t>Reproduced with permission of NFPA®, which owns all rights thereto. This reprinted material is not the complete and official position of the NFPA on the referenced subject, which is represented only by the standard in its entirety. For a full copy, please go to www.nfpa.org.</a:t>
            </a:r>
            <a:endParaRPr b="0" i="0" sz="1400" u="none" cap="none" strike="noStrike">
              <a:solidFill>
                <a:srgbClr val="000000"/>
              </a:solidFill>
              <a:latin typeface="Arial"/>
              <a:ea typeface="Arial"/>
              <a:cs typeface="Arial"/>
              <a:sym typeface="Arial"/>
            </a:endParaRPr>
          </a:p>
        </p:txBody>
      </p:sp>
      <p:grpSp>
        <p:nvGrpSpPr>
          <p:cNvPr id="231" name="Google Shape;231;p42"/>
          <p:cNvGrpSpPr/>
          <p:nvPr/>
        </p:nvGrpSpPr>
        <p:grpSpPr>
          <a:xfrm>
            <a:off x="1141885" y="1567935"/>
            <a:ext cx="8677821" cy="4433921"/>
            <a:chOff x="1141885" y="1567935"/>
            <a:chExt cx="8677821" cy="4433921"/>
          </a:xfrm>
        </p:grpSpPr>
        <p:pic>
          <p:nvPicPr>
            <p:cNvPr descr="Application, table&#10;&#10;Description automatically generated" id="232" name="Google Shape;232;p42"/>
            <p:cNvPicPr preferRelativeResize="0"/>
            <p:nvPr/>
          </p:nvPicPr>
          <p:blipFill rotWithShape="1">
            <a:blip r:embed="rId3">
              <a:alphaModFix/>
            </a:blip>
            <a:srcRect b="56616" l="0" r="0" t="0"/>
            <a:stretch/>
          </p:blipFill>
          <p:spPr>
            <a:xfrm>
              <a:off x="2371595" y="1567935"/>
              <a:ext cx="7448111" cy="4433921"/>
            </a:xfrm>
            <a:prstGeom prst="rect">
              <a:avLst/>
            </a:prstGeom>
            <a:noFill/>
            <a:ln>
              <a:noFill/>
            </a:ln>
          </p:spPr>
        </p:pic>
        <p:sp>
          <p:nvSpPr>
            <p:cNvPr id="233" name="Google Shape;233;p42"/>
            <p:cNvSpPr/>
            <p:nvPr/>
          </p:nvSpPr>
          <p:spPr>
            <a:xfrm>
              <a:off x="1141885" y="4351282"/>
              <a:ext cx="1208690" cy="409904"/>
            </a:xfrm>
            <a:prstGeom prst="rightArrow">
              <a:avLst>
                <a:gd fmla="val 50000" name="adj1"/>
                <a:gd fmla="val 50000" name="adj2"/>
              </a:avLst>
            </a:prstGeom>
            <a:solidFill>
              <a:srgbClr val="1F3864"/>
            </a:solid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6"/>
          <p:cNvSpPr txBox="1"/>
          <p:nvPr>
            <p:ph type="title"/>
          </p:nvPr>
        </p:nvSpPr>
        <p:spPr>
          <a:xfrm>
            <a:off x="609600" y="274725"/>
            <a:ext cx="9855201"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1800"/>
              <a:buFont typeface="Avenir"/>
              <a:buNone/>
            </a:pPr>
            <a:r>
              <a:rPr lang="en-US" sz="4400"/>
              <a:t>What do you “means?”</a:t>
            </a:r>
            <a:endParaRPr/>
          </a:p>
        </p:txBody>
      </p:sp>
      <p:pic>
        <p:nvPicPr>
          <p:cNvPr descr="A picture containing building, ground, outdoor, tiled&#10;&#10;Description automatically generated" id="239" name="Google Shape;239;p16"/>
          <p:cNvPicPr preferRelativeResize="0"/>
          <p:nvPr>
            <p:ph idx="1" type="body"/>
          </p:nvPr>
        </p:nvPicPr>
        <p:blipFill rotWithShape="1">
          <a:blip r:embed="rId3">
            <a:alphaModFix/>
          </a:blip>
          <a:srcRect b="0" l="0" r="0" t="0"/>
          <a:stretch/>
        </p:blipFill>
        <p:spPr>
          <a:xfrm>
            <a:off x="3070729" y="1611313"/>
            <a:ext cx="6050542" cy="453548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4"/>
          <p:cNvSpPr txBox="1"/>
          <p:nvPr>
            <p:ph type="title"/>
          </p:nvPr>
        </p:nvSpPr>
        <p:spPr>
          <a:xfrm>
            <a:off x="609600" y="274725"/>
            <a:ext cx="9855201"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1800"/>
              <a:buFont typeface="Avenir"/>
              <a:buNone/>
            </a:pPr>
            <a:r>
              <a:rPr lang="en-US"/>
              <a:t>Shop Drawings</a:t>
            </a:r>
            <a:endParaRPr/>
          </a:p>
        </p:txBody>
      </p:sp>
      <p:pic>
        <p:nvPicPr>
          <p:cNvPr descr="Diagram, engineering drawing&#10;&#10;Description automatically generated" id="245" name="Google Shape;245;p24"/>
          <p:cNvPicPr preferRelativeResize="0"/>
          <p:nvPr>
            <p:ph idx="1" type="body"/>
          </p:nvPr>
        </p:nvPicPr>
        <p:blipFill rotWithShape="1">
          <a:blip r:embed="rId3">
            <a:alphaModFix/>
          </a:blip>
          <a:srcRect b="0" l="0" r="0" t="0"/>
          <a:stretch/>
        </p:blipFill>
        <p:spPr>
          <a:xfrm>
            <a:off x="609600" y="2089073"/>
            <a:ext cx="5372100" cy="3579967"/>
          </a:xfrm>
          <a:prstGeom prst="rect">
            <a:avLst/>
          </a:prstGeom>
          <a:noFill/>
          <a:ln>
            <a:noFill/>
          </a:ln>
        </p:spPr>
      </p:pic>
      <p:sp>
        <p:nvSpPr>
          <p:cNvPr id="246" name="Google Shape;246;p24"/>
          <p:cNvSpPr txBox="1"/>
          <p:nvPr>
            <p:ph idx="2" type="body"/>
          </p:nvPr>
        </p:nvSpPr>
        <p:spPr>
          <a:xfrm>
            <a:off x="6209608" y="1611310"/>
            <a:ext cx="5372100" cy="4535952"/>
          </a:xfrm>
          <a:prstGeom prst="rect">
            <a:avLst/>
          </a:prstGeom>
          <a:noFill/>
          <a:ln>
            <a:noFill/>
          </a:ln>
        </p:spPr>
        <p:txBody>
          <a:bodyPr anchorCtr="0" anchor="t" bIns="45700" lIns="91425" spcFirstLastPara="1" rIns="91425" wrap="square" tIns="45700">
            <a:normAutofit/>
          </a:bodyPr>
          <a:lstStyle/>
          <a:p>
            <a:pPr indent="-230187" lvl="0" marL="458788" rtl="0" algn="l">
              <a:lnSpc>
                <a:spcPct val="100000"/>
              </a:lnSpc>
              <a:spcBef>
                <a:spcPts val="0"/>
              </a:spcBef>
              <a:spcAft>
                <a:spcPts val="0"/>
              </a:spcAft>
              <a:buSzPts val="2800"/>
              <a:buChar char="▪"/>
            </a:pPr>
            <a:r>
              <a:rPr lang="en-US"/>
              <a:t>Location and labeling of forward flow connections required</a:t>
            </a:r>
            <a:endParaRPr/>
          </a:p>
          <a:p>
            <a:pPr indent="-52386" lvl="0" marL="458788" rtl="0" algn="l">
              <a:lnSpc>
                <a:spcPct val="100000"/>
              </a:lnSpc>
              <a:spcBef>
                <a:spcPts val="1000"/>
              </a:spcBef>
              <a:spcAft>
                <a:spcPts val="0"/>
              </a:spcAft>
              <a:buSzPts val="2800"/>
              <a:buNone/>
            </a:pPr>
            <a:r>
              <a:t/>
            </a:r>
            <a:endParaRPr/>
          </a:p>
        </p:txBody>
      </p:sp>
      <p:sp>
        <p:nvSpPr>
          <p:cNvPr id="247" name="Google Shape;247;p24"/>
          <p:cNvSpPr txBox="1"/>
          <p:nvPr/>
        </p:nvSpPr>
        <p:spPr>
          <a:xfrm>
            <a:off x="609598" y="6325694"/>
            <a:ext cx="10972107" cy="400444"/>
          </a:xfrm>
          <a:prstGeom prst="rect">
            <a:avLst/>
          </a:prstGeom>
          <a:noFill/>
          <a:ln>
            <a:noFill/>
          </a:ln>
        </p:spPr>
        <p:txBody>
          <a:bodyPr anchorCtr="0" anchor="ctr" bIns="45700" lIns="91425" spcFirstLastPara="1" rIns="91425" wrap="square" tIns="45700">
            <a:noAutofit/>
          </a:bodyPr>
          <a:lstStyle/>
          <a:p>
            <a:pPr indent="-228600" lvl="0" marL="457200" marR="0" rtl="0" algn="r">
              <a:lnSpc>
                <a:spcPct val="100000"/>
              </a:lnSpc>
              <a:spcBef>
                <a:spcPts val="0"/>
              </a:spcBef>
              <a:spcAft>
                <a:spcPts val="0"/>
              </a:spcAft>
              <a:buClr>
                <a:srgbClr val="003366"/>
              </a:buClr>
              <a:buSzPts val="2400"/>
              <a:buFont typeface="Noto Sans Symbols"/>
              <a:buNone/>
            </a:pPr>
            <a:r>
              <a:rPr b="0" i="0" lang="en-US" sz="2400" u="none" cap="none" strike="noStrike">
                <a:solidFill>
                  <a:srgbClr val="C00000"/>
                </a:solidFill>
                <a:latin typeface="Garamond"/>
                <a:ea typeface="Garamond"/>
                <a:cs typeface="Garamond"/>
                <a:sym typeface="Garamond"/>
              </a:rPr>
              <a:t>NFPA 13-2022, Section 28.1.3 (18)</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4"/>
          <p:cNvSpPr txBox="1"/>
          <p:nvPr/>
        </p:nvSpPr>
        <p:spPr>
          <a:xfrm>
            <a:off x="1429097" y="2744089"/>
            <a:ext cx="9035703" cy="3586655"/>
          </a:xfrm>
          <a:prstGeom prst="rect">
            <a:avLst/>
          </a:prstGeom>
          <a:noFill/>
          <a:ln>
            <a:noFill/>
          </a:ln>
        </p:spPr>
        <p:txBody>
          <a:bodyPr anchorCtr="0" anchor="t" bIns="54850" lIns="109725" spcFirstLastPara="1" rIns="109725" wrap="square" tIns="54850">
            <a:normAutofit/>
          </a:bodyPr>
          <a:lstStyle/>
          <a:p>
            <a:pPr indent="0" lvl="0" marL="0" marR="0" rtl="0" algn="ctr">
              <a:lnSpc>
                <a:spcPct val="100000"/>
              </a:lnSpc>
              <a:spcBef>
                <a:spcPts val="0"/>
              </a:spcBef>
              <a:spcAft>
                <a:spcPts val="0"/>
              </a:spcAft>
              <a:buClr>
                <a:schemeClr val="accent1"/>
              </a:buClr>
              <a:buSzPts val="2500"/>
              <a:buFont typeface="Noto Sans Symbols"/>
              <a:buNone/>
            </a:pPr>
            <a:r>
              <a:rPr b="0" i="0" lang="en-US" sz="2500" u="none" cap="none" strike="noStrike">
                <a:solidFill>
                  <a:srgbClr val="002060"/>
                </a:solidFill>
                <a:latin typeface="Century Gothic"/>
                <a:ea typeface="Century Gothic"/>
                <a:cs typeface="Century Gothic"/>
                <a:sym typeface="Century Gothic"/>
              </a:rPr>
              <a:t>For additional questions regarding the content in today’s presentation, please contact:</a:t>
            </a:r>
            <a:endParaRPr b="0" i="0" sz="14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accent1"/>
              </a:buClr>
              <a:buSzPts val="1440"/>
              <a:buFont typeface="Noto Sans Symbols"/>
              <a:buNone/>
            </a:pPr>
            <a:r>
              <a:t/>
            </a:r>
            <a:endParaRPr b="0" i="0" sz="1440" u="none" cap="none" strike="noStrike">
              <a:solidFill>
                <a:srgbClr val="002060"/>
              </a:solidFill>
              <a:latin typeface="Century Gothic"/>
              <a:ea typeface="Century Gothic"/>
              <a:cs typeface="Century Gothic"/>
              <a:sym typeface="Century Gothic"/>
            </a:endParaRPr>
          </a:p>
        </p:txBody>
      </p:sp>
      <p:pic>
        <p:nvPicPr>
          <p:cNvPr id="254" name="Google Shape;254;p14"/>
          <p:cNvPicPr preferRelativeResize="0"/>
          <p:nvPr/>
        </p:nvPicPr>
        <p:blipFill rotWithShape="1">
          <a:blip r:embed="rId3">
            <a:alphaModFix/>
          </a:blip>
          <a:srcRect b="13263" l="0" r="7441" t="8038"/>
          <a:stretch/>
        </p:blipFill>
        <p:spPr>
          <a:xfrm>
            <a:off x="4469172" y="361018"/>
            <a:ext cx="3253656" cy="1959569"/>
          </a:xfrm>
          <a:prstGeom prst="rect">
            <a:avLst/>
          </a:prstGeom>
          <a:noFill/>
          <a:ln>
            <a:noFill/>
          </a:ln>
          <a:effectLst>
            <a:outerShdw blurRad="292100" rotWithShape="0" algn="tl" dir="2700000" dist="139700">
              <a:srgbClr val="333333">
                <a:alpha val="62745"/>
              </a:srgbClr>
            </a:outerShdw>
          </a:effectLst>
        </p:spPr>
      </p:pic>
      <p:sp>
        <p:nvSpPr>
          <p:cNvPr id="255" name="Google Shape;255;p14"/>
          <p:cNvSpPr txBox="1"/>
          <p:nvPr/>
        </p:nvSpPr>
        <p:spPr>
          <a:xfrm>
            <a:off x="747813" y="5961412"/>
            <a:ext cx="1069637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1800"/>
              <a:buFont typeface="Arial"/>
              <a:buNone/>
            </a:pPr>
            <a:r>
              <a:rPr b="0" i="0" lang="en-US" sz="1800" u="none" cap="none" strike="noStrike">
                <a:solidFill>
                  <a:srgbClr val="002060"/>
                </a:solidFill>
                <a:latin typeface="Century Gothic"/>
                <a:ea typeface="Century Gothic"/>
                <a:cs typeface="Century Gothic"/>
                <a:sym typeface="Century Gothic"/>
              </a:rPr>
              <a:t>You can contact the AFSA Technical Services staff at </a:t>
            </a:r>
            <a:r>
              <a:rPr b="0" i="0" lang="en-US" sz="1800" u="sng" cap="none" strike="noStrike">
                <a:solidFill>
                  <a:srgbClr val="000000"/>
                </a:solidFill>
                <a:latin typeface="Century Gothic"/>
                <a:ea typeface="Century Gothic"/>
                <a:cs typeface="Century Gothic"/>
                <a:sym typeface="Century Gothic"/>
                <a:hlinkClick r:id="rId4">
                  <a:extLst>
                    <a:ext uri="{A12FA001-AC4F-418D-AE19-62706E023703}">
                      <ahyp:hlinkClr val="tx"/>
                    </a:ext>
                  </a:extLst>
                </a:hlinkClick>
              </a:rPr>
              <a:t>technical@firesprinkler.org</a:t>
            </a:r>
            <a:r>
              <a:rPr b="0" i="0" lang="en-US" sz="1800" u="none" cap="none" strike="noStrike">
                <a:solidFill>
                  <a:srgbClr val="000000"/>
                </a:solidFill>
                <a:latin typeface="Century Gothic"/>
                <a:ea typeface="Century Gothic"/>
                <a:cs typeface="Century Gothic"/>
                <a:sym typeface="Century Gothic"/>
              </a:rPr>
              <a:t>. </a:t>
            </a:r>
            <a:endParaRPr b="0" i="0" sz="1400" u="none" cap="none" strike="noStrike">
              <a:solidFill>
                <a:srgbClr val="000000"/>
              </a:solidFill>
              <a:latin typeface="Arial"/>
              <a:ea typeface="Arial"/>
              <a:cs typeface="Arial"/>
              <a:sym typeface="Arial"/>
            </a:endParaRPr>
          </a:p>
        </p:txBody>
      </p:sp>
      <p:sp>
        <p:nvSpPr>
          <p:cNvPr id="256" name="Google Shape;256;p14"/>
          <p:cNvSpPr/>
          <p:nvPr/>
        </p:nvSpPr>
        <p:spPr>
          <a:xfrm>
            <a:off x="2245110" y="3906735"/>
            <a:ext cx="7701778" cy="16311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2000"/>
              <a:buFont typeface="Arial"/>
              <a:buNone/>
            </a:pPr>
            <a:r>
              <a:rPr b="1" i="0" lang="en-US" sz="2000" u="none" cap="none" strike="noStrike">
                <a:solidFill>
                  <a:srgbClr val="C00000"/>
                </a:solidFill>
                <a:latin typeface="Avenir"/>
                <a:ea typeface="Avenir"/>
                <a:cs typeface="Avenir"/>
                <a:sym typeface="Avenir"/>
              </a:rPr>
              <a:t>John August Denhardt, P.E., ET, CWBSP, FSFPE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C00000"/>
              </a:buClr>
              <a:buSzPts val="2000"/>
              <a:buFont typeface="Arial"/>
              <a:buNone/>
            </a:pPr>
            <a:r>
              <a:rPr b="1" i="0" lang="en-US" sz="2000" u="none" cap="none" strike="noStrike">
                <a:solidFill>
                  <a:srgbClr val="002060"/>
                </a:solidFill>
                <a:latin typeface="Avenir"/>
                <a:ea typeface="Avenir"/>
                <a:cs typeface="Avenir"/>
                <a:sym typeface="Avenir"/>
              </a:rPr>
              <a:t>Vice President of Engineering and Technical Services</a:t>
            </a:r>
            <a:endParaRPr b="1" i="0" sz="1400" u="none" cap="none" strike="noStrike">
              <a:solidFill>
                <a:srgbClr val="000000"/>
              </a:solidFill>
              <a:latin typeface="Avenir"/>
              <a:ea typeface="Avenir"/>
              <a:cs typeface="Avenir"/>
              <a:sym typeface="Avenir"/>
            </a:endParaRPr>
          </a:p>
          <a:p>
            <a:pPr indent="0" lvl="0" marL="0" marR="0" rtl="0" algn="ctr">
              <a:lnSpc>
                <a:spcPct val="100000"/>
              </a:lnSpc>
              <a:spcBef>
                <a:spcPts val="0"/>
              </a:spcBef>
              <a:spcAft>
                <a:spcPts val="0"/>
              </a:spcAft>
              <a:buClr>
                <a:srgbClr val="002060"/>
              </a:buClr>
              <a:buSzPts val="2000"/>
              <a:buFont typeface="Arial"/>
              <a:buNone/>
            </a:pPr>
            <a:r>
              <a:rPr b="1" i="0" lang="en-US" sz="2000" u="none" cap="none" strike="noStrike">
                <a:solidFill>
                  <a:srgbClr val="002060"/>
                </a:solidFill>
                <a:latin typeface="Avenir"/>
                <a:ea typeface="Avenir"/>
                <a:cs typeface="Avenir"/>
                <a:sym typeface="Avenir"/>
              </a:rPr>
              <a:t>American Fire Sprinkler Association</a:t>
            </a:r>
            <a:endParaRPr b="1" i="0" sz="1400" u="none" cap="none" strike="noStrike">
              <a:solidFill>
                <a:srgbClr val="000000"/>
              </a:solidFill>
              <a:latin typeface="Avenir"/>
              <a:ea typeface="Avenir"/>
              <a:cs typeface="Avenir"/>
              <a:sym typeface="Avenir"/>
            </a:endParaRPr>
          </a:p>
          <a:p>
            <a:pPr indent="0" lvl="0" marL="0" marR="0" rtl="0" algn="ctr">
              <a:lnSpc>
                <a:spcPct val="100000"/>
              </a:lnSpc>
              <a:spcBef>
                <a:spcPts val="0"/>
              </a:spcBef>
              <a:spcAft>
                <a:spcPts val="0"/>
              </a:spcAft>
              <a:buClr>
                <a:srgbClr val="002060"/>
              </a:buClr>
              <a:buSzPts val="2000"/>
              <a:buFont typeface="Arial"/>
              <a:buNone/>
            </a:pPr>
            <a:r>
              <a:rPr b="1" i="0" lang="en-US" sz="2000" u="none" cap="none" strike="noStrike">
                <a:solidFill>
                  <a:srgbClr val="002060"/>
                </a:solidFill>
                <a:latin typeface="Avenir"/>
                <a:ea typeface="Avenir"/>
                <a:cs typeface="Avenir"/>
                <a:sym typeface="Avenir"/>
              </a:rPr>
              <a:t>jdenhardt@firesprinkler.org</a:t>
            </a:r>
            <a:endParaRPr b="1" i="0" sz="2000" u="none" cap="none" strike="noStrike">
              <a:solidFill>
                <a:srgbClr val="002060"/>
              </a:solidFill>
              <a:latin typeface="Avenir"/>
              <a:ea typeface="Avenir"/>
              <a:cs typeface="Avenir"/>
              <a:sym typeface="Avenir"/>
            </a:endParaRPr>
          </a:p>
          <a:p>
            <a:pPr indent="0" lvl="0" marL="0" marR="0" rtl="0" algn="ctr">
              <a:lnSpc>
                <a:spcPct val="100000"/>
              </a:lnSpc>
              <a:spcBef>
                <a:spcPts val="0"/>
              </a:spcBef>
              <a:spcAft>
                <a:spcPts val="0"/>
              </a:spcAft>
              <a:buClr>
                <a:srgbClr val="002060"/>
              </a:buClr>
              <a:buSzPts val="2000"/>
              <a:buFont typeface="Arial"/>
              <a:buNone/>
            </a:pPr>
            <a:r>
              <a:rPr b="1" i="0" lang="en-US" sz="2000" u="none" cap="none" strike="noStrike">
                <a:solidFill>
                  <a:srgbClr val="002060"/>
                </a:solidFill>
                <a:latin typeface="Avenir"/>
                <a:ea typeface="Avenir"/>
                <a:cs typeface="Avenir"/>
                <a:sym typeface="Avenir"/>
              </a:rPr>
              <a:t>214-349-5965 x121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
          <p:cNvSpPr txBox="1"/>
          <p:nvPr>
            <p:ph type="ctrTitle"/>
          </p:nvPr>
        </p:nvSpPr>
        <p:spPr>
          <a:xfrm>
            <a:off x="4267201" y="4171949"/>
            <a:ext cx="7277225" cy="1085851"/>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4600"/>
              <a:buNone/>
            </a:pPr>
            <a:r>
              <a:rPr lang="en-US" sz="6000">
                <a:latin typeface="Avenir"/>
                <a:ea typeface="Avenir"/>
                <a:cs typeface="Avenir"/>
                <a:sym typeface="Avenir"/>
              </a:rPr>
              <a:t>DISCLAIMER</a:t>
            </a:r>
            <a:endParaRPr>
              <a:latin typeface="Avenir"/>
              <a:ea typeface="Avenir"/>
              <a:cs typeface="Avenir"/>
              <a:sym typeface="Avenir"/>
            </a:endParaRPr>
          </a:p>
        </p:txBody>
      </p:sp>
      <p:sp>
        <p:nvSpPr>
          <p:cNvPr id="119" name="Google Shape;119;p2"/>
          <p:cNvSpPr txBox="1"/>
          <p:nvPr>
            <p:ph idx="1" type="subTitle"/>
          </p:nvPr>
        </p:nvSpPr>
        <p:spPr>
          <a:xfrm>
            <a:off x="4267201" y="5302770"/>
            <a:ext cx="7277224" cy="61856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600"/>
              <a:buNone/>
            </a:pPr>
            <a:r>
              <a:rPr lang="en-US"/>
              <a:t>This seminar and its content is not a formal interpretation issued pursuant to NFPA regulations.  Any opinion expressed is the personal opinion of the author and presenter and does not necessarily present the official position of the NFPA and its Technical Committees.</a:t>
            </a:r>
            <a:endParaRPr/>
          </a:p>
        </p:txBody>
      </p:sp>
      <p:pic>
        <p:nvPicPr>
          <p:cNvPr descr="A picture containing logo&#10;&#10;Description automatically generated" id="120" name="Google Shape;120;p2"/>
          <p:cNvPicPr preferRelativeResize="0"/>
          <p:nvPr>
            <p:ph idx="2" type="pic"/>
          </p:nvPr>
        </p:nvPicPr>
        <p:blipFill rotWithShape="1">
          <a:blip r:embed="rId3">
            <a:alphaModFix/>
          </a:blip>
          <a:srcRect b="5183" l="0" r="0" t="5186"/>
          <a:stretch/>
        </p:blipFill>
        <p:spPr>
          <a:xfrm>
            <a:off x="4267202" y="2877671"/>
            <a:ext cx="7529156" cy="12801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3"/>
          <p:cNvSpPr txBox="1"/>
          <p:nvPr>
            <p:ph type="title"/>
          </p:nvPr>
        </p:nvSpPr>
        <p:spPr>
          <a:xfrm>
            <a:off x="3131672" y="268289"/>
            <a:ext cx="8788576" cy="663528"/>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4600"/>
              <a:buNone/>
            </a:pPr>
            <a:r>
              <a:rPr lang="en-US">
                <a:latin typeface="Avenir"/>
                <a:ea typeface="Avenir"/>
                <a:cs typeface="Avenir"/>
                <a:sym typeface="Avenir"/>
              </a:rPr>
              <a:t>John August Denhardt, P.E., FSFPE </a:t>
            </a:r>
            <a:endParaRPr>
              <a:latin typeface="Avenir"/>
              <a:ea typeface="Avenir"/>
              <a:cs typeface="Avenir"/>
              <a:sym typeface="Avenir"/>
            </a:endParaRPr>
          </a:p>
        </p:txBody>
      </p:sp>
      <p:sp>
        <p:nvSpPr>
          <p:cNvPr id="127" name="Google Shape;127;p3"/>
          <p:cNvSpPr txBox="1"/>
          <p:nvPr>
            <p:ph idx="1" type="body"/>
          </p:nvPr>
        </p:nvSpPr>
        <p:spPr>
          <a:xfrm>
            <a:off x="3131671" y="1353365"/>
            <a:ext cx="8788579" cy="457281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r>
              <a:rPr lang="en-US"/>
              <a:t>John August Denhardt is Vice President of Engineering and Technical Services. He is responsible for strengthening AFSA’s engineering and technical approaches to meeting member, industry and operational priorities, with an emphasis on service, quality, and integrity. Denhardt is a Professional Engineer (P.E.) registered in the District of Columbia as well as the states of Delaware, Maryland, Pennsylvania, and Virginia. In addition to his P.E., he is a NICET Level III in Water-Based System Layout and Inspection &amp; Testing of Water-Based Systems. A native of Maryland, Denhardt holds a Bachelor of Science degree in Fire Protection Engineering from the University of Maryland in College Park.</a:t>
            </a:r>
            <a:endParaRPr/>
          </a:p>
          <a:p>
            <a:pPr indent="0" lvl="0" marL="0" rtl="0" algn="l">
              <a:lnSpc>
                <a:spcPct val="100000"/>
              </a:lnSpc>
              <a:spcBef>
                <a:spcPts val="0"/>
              </a:spcBef>
              <a:spcAft>
                <a:spcPts val="0"/>
              </a:spcAft>
              <a:buSzPts val="1600"/>
              <a:buNone/>
            </a:pPr>
            <a:r>
              <a:t/>
            </a:r>
            <a:endParaRPr/>
          </a:p>
          <a:p>
            <a:pPr indent="0" lvl="0" marL="0" rtl="0" algn="l">
              <a:lnSpc>
                <a:spcPct val="100000"/>
              </a:lnSpc>
              <a:spcBef>
                <a:spcPts val="0"/>
              </a:spcBef>
              <a:spcAft>
                <a:spcPts val="0"/>
              </a:spcAft>
              <a:buSzPts val="1600"/>
              <a:buNone/>
            </a:pPr>
            <a:r>
              <a:rPr lang="en-US"/>
              <a:t>Prior to accepting this position, Denhardt was employed by Strickland Fire Protection in Forestville, Maryland since 1994, overseeing large scale projects and assisting with design and installation technical issues. He has served as an AFSA instructor, volunteered as a subject matter expert assisting with AFSA training updates, represented the Association on various technical committees, and authored numerous articles in the Association's flagship publication Sprinkler Age. In 2010, he was named a Fellow in the Society of Fire Protection Engineers.</a:t>
            </a:r>
            <a:endParaRPr/>
          </a:p>
        </p:txBody>
      </p:sp>
      <p:pic>
        <p:nvPicPr>
          <p:cNvPr descr="A person wearing a suit and tie smiling at the camera&#10;&#10;Description automatically generated" id="128" name="Google Shape;128;p3"/>
          <p:cNvPicPr preferRelativeResize="0"/>
          <p:nvPr>
            <p:ph idx="2" type="pic"/>
          </p:nvPr>
        </p:nvPicPr>
        <p:blipFill rotWithShape="1">
          <a:blip r:embed="rId3">
            <a:alphaModFix/>
          </a:blip>
          <a:srcRect b="0" l="0" r="0" t="0"/>
          <a:stretch/>
        </p:blipFill>
        <p:spPr>
          <a:xfrm>
            <a:off x="359832" y="268289"/>
            <a:ext cx="2679699" cy="3657600"/>
          </a:xfrm>
          <a:prstGeom prst="rect">
            <a:avLst/>
          </a:prstGeom>
          <a:noFill/>
          <a:ln>
            <a:noFill/>
          </a:ln>
        </p:spPr>
      </p:pic>
      <p:sp>
        <p:nvSpPr>
          <p:cNvPr id="129" name="Google Shape;129;p3"/>
          <p:cNvSpPr txBox="1"/>
          <p:nvPr>
            <p:ph idx="3" type="body"/>
          </p:nvPr>
        </p:nvSpPr>
        <p:spPr>
          <a:xfrm>
            <a:off x="3131670" y="5990519"/>
            <a:ext cx="7921008" cy="627769"/>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1400"/>
              <a:buFont typeface="Arial"/>
              <a:buNone/>
            </a:pPr>
            <a:r>
              <a:rPr lang="en-US" sz="1600">
                <a:solidFill>
                  <a:srgbClr val="757070"/>
                </a:solidFill>
              </a:rPr>
              <a:t>jdenhardt@firesprinkler.org | P:  214-349-5965 | American Fire Sprinkler Association</a:t>
            </a:r>
            <a:endParaRPr sz="1600">
              <a:solidFill>
                <a:srgbClr val="757070"/>
              </a:solidFill>
            </a:endParaRPr>
          </a:p>
        </p:txBody>
      </p:sp>
      <p:sp>
        <p:nvSpPr>
          <p:cNvPr id="130" name="Google Shape;130;p3"/>
          <p:cNvSpPr txBox="1"/>
          <p:nvPr>
            <p:ph idx="4" type="body"/>
          </p:nvPr>
        </p:nvSpPr>
        <p:spPr>
          <a:xfrm>
            <a:off x="3131670" y="931817"/>
            <a:ext cx="8788579" cy="42154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r>
              <a:rPr lang="en-US"/>
              <a:t>American Fire Sprinkler Association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4"/>
          <p:cNvSpPr txBox="1"/>
          <p:nvPr>
            <p:ph type="title"/>
          </p:nvPr>
        </p:nvSpPr>
        <p:spPr>
          <a:xfrm>
            <a:off x="609600" y="274725"/>
            <a:ext cx="9855201"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CE0E2D"/>
              </a:buClr>
              <a:buSzPts val="3600"/>
              <a:buFont typeface="Avenir"/>
              <a:buNone/>
            </a:pPr>
            <a:r>
              <a:rPr lang="en-US"/>
              <a:t>Referenced Publications</a:t>
            </a:r>
            <a:endParaRPr/>
          </a:p>
        </p:txBody>
      </p:sp>
      <p:sp>
        <p:nvSpPr>
          <p:cNvPr id="137" name="Google Shape;137;p4"/>
          <p:cNvSpPr/>
          <p:nvPr/>
        </p:nvSpPr>
        <p:spPr>
          <a:xfrm>
            <a:off x="2521861" y="6080827"/>
            <a:ext cx="7148277" cy="6001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757070"/>
                </a:solidFill>
                <a:latin typeface="Avenir"/>
                <a:ea typeface="Avenir"/>
                <a:cs typeface="Avenir"/>
                <a:sym typeface="Avenir"/>
              </a:rPr>
              <a:t>Reproduced with permission of NFPA®, which owns all rights thereto. This reprinted material is not the complete and official position of the NFPA on the referenced subject, which is represented only by the standard in its entirety. For a full copy, please go to www.nfpa.org.</a:t>
            </a:r>
            <a:endParaRPr b="0" i="0" sz="1400" u="none" cap="none" strike="noStrike">
              <a:solidFill>
                <a:srgbClr val="000000"/>
              </a:solidFill>
              <a:latin typeface="Arial"/>
              <a:ea typeface="Arial"/>
              <a:cs typeface="Arial"/>
              <a:sym typeface="Arial"/>
            </a:endParaRPr>
          </a:p>
        </p:txBody>
      </p:sp>
      <p:grpSp>
        <p:nvGrpSpPr>
          <p:cNvPr id="138" name="Google Shape;138;p4"/>
          <p:cNvGrpSpPr/>
          <p:nvPr/>
        </p:nvGrpSpPr>
        <p:grpSpPr>
          <a:xfrm>
            <a:off x="2701734" y="1911121"/>
            <a:ext cx="6788530" cy="3676310"/>
            <a:chOff x="2701734" y="1911121"/>
            <a:chExt cx="6788530" cy="3676310"/>
          </a:xfrm>
        </p:grpSpPr>
        <p:pic>
          <p:nvPicPr>
            <p:cNvPr descr="2022 NFPA 20" id="139" name="Google Shape;139;p4"/>
            <p:cNvPicPr preferRelativeResize="0"/>
            <p:nvPr/>
          </p:nvPicPr>
          <p:blipFill rotWithShape="1">
            <a:blip r:embed="rId3">
              <a:alphaModFix/>
            </a:blip>
            <a:srcRect b="0" l="0" r="0" t="0"/>
            <a:stretch/>
          </p:blipFill>
          <p:spPr>
            <a:xfrm>
              <a:off x="6649634" y="1911121"/>
              <a:ext cx="2840630" cy="3676310"/>
            </a:xfrm>
            <a:prstGeom prst="rect">
              <a:avLst/>
            </a:prstGeom>
            <a:noFill/>
            <a:ln>
              <a:noFill/>
            </a:ln>
          </p:spPr>
        </p:pic>
        <p:pic>
          <p:nvPicPr>
            <p:cNvPr descr="Are You Up to Speed on Changes within the 2022 Edition of NFPA 13? | NFPA |  NFPA" id="140" name="Google Shape;140;p4"/>
            <p:cNvPicPr preferRelativeResize="0"/>
            <p:nvPr/>
          </p:nvPicPr>
          <p:blipFill rotWithShape="1">
            <a:blip r:embed="rId4">
              <a:alphaModFix/>
            </a:blip>
            <a:srcRect b="0" l="0" r="126" t="0"/>
            <a:stretch/>
          </p:blipFill>
          <p:spPr>
            <a:xfrm>
              <a:off x="2701734" y="1911121"/>
              <a:ext cx="2831585" cy="367631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5"/>
          <p:cNvSpPr txBox="1"/>
          <p:nvPr>
            <p:ph type="title"/>
          </p:nvPr>
        </p:nvSpPr>
        <p:spPr>
          <a:xfrm>
            <a:off x="609600" y="274725"/>
            <a:ext cx="9855201"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1800"/>
              <a:buFont typeface="Avenir"/>
              <a:buNone/>
            </a:pPr>
            <a:r>
              <a:rPr lang="en-US" sz="4000"/>
              <a:t>When is Backflow Prevention Required?</a:t>
            </a:r>
            <a:endParaRPr sz="4000"/>
          </a:p>
        </p:txBody>
      </p:sp>
      <p:pic>
        <p:nvPicPr>
          <p:cNvPr id="146" name="Google Shape;146;p5"/>
          <p:cNvPicPr preferRelativeResize="0"/>
          <p:nvPr>
            <p:ph idx="1" type="body"/>
          </p:nvPr>
        </p:nvPicPr>
        <p:blipFill rotWithShape="1">
          <a:blip r:embed="rId3">
            <a:alphaModFix/>
          </a:blip>
          <a:srcRect b="0" l="0" r="0" t="0"/>
          <a:stretch/>
        </p:blipFill>
        <p:spPr>
          <a:xfrm>
            <a:off x="609600" y="2091840"/>
            <a:ext cx="5372100" cy="3574432"/>
          </a:xfrm>
          <a:prstGeom prst="rect">
            <a:avLst/>
          </a:prstGeom>
          <a:noFill/>
          <a:ln>
            <a:noFill/>
          </a:ln>
        </p:spPr>
      </p:pic>
      <p:sp>
        <p:nvSpPr>
          <p:cNvPr id="147" name="Google Shape;147;p5"/>
          <p:cNvSpPr txBox="1"/>
          <p:nvPr>
            <p:ph idx="2" type="body"/>
          </p:nvPr>
        </p:nvSpPr>
        <p:spPr>
          <a:xfrm>
            <a:off x="6209608" y="1611310"/>
            <a:ext cx="5372100" cy="4535952"/>
          </a:xfrm>
          <a:prstGeom prst="rect">
            <a:avLst/>
          </a:prstGeom>
          <a:noFill/>
          <a:ln>
            <a:noFill/>
          </a:ln>
        </p:spPr>
        <p:txBody>
          <a:bodyPr anchorCtr="0" anchor="t" bIns="45700" lIns="91425" spcFirstLastPara="1" rIns="91425" wrap="square" tIns="45700">
            <a:normAutofit/>
          </a:bodyPr>
          <a:lstStyle/>
          <a:p>
            <a:pPr indent="-230187" lvl="0" marL="458788" rtl="0" algn="l">
              <a:lnSpc>
                <a:spcPct val="100000"/>
              </a:lnSpc>
              <a:spcBef>
                <a:spcPts val="0"/>
              </a:spcBef>
              <a:spcAft>
                <a:spcPts val="0"/>
              </a:spcAft>
              <a:buSzPts val="2800"/>
              <a:buChar char="▪"/>
            </a:pPr>
            <a:r>
              <a:rPr lang="en-US"/>
              <a:t>Connection to public water</a:t>
            </a:r>
            <a:endParaRPr/>
          </a:p>
          <a:p>
            <a:pPr indent="-230187" lvl="0" marL="458788" rtl="0" algn="l">
              <a:lnSpc>
                <a:spcPct val="100000"/>
              </a:lnSpc>
              <a:spcBef>
                <a:spcPts val="1000"/>
              </a:spcBef>
              <a:spcAft>
                <a:spcPts val="0"/>
              </a:spcAft>
              <a:buSzPts val="2800"/>
              <a:buChar char="▪"/>
            </a:pPr>
            <a:r>
              <a:rPr lang="en-US"/>
              <a:t>When is an RPZ required?</a:t>
            </a:r>
            <a:endParaRPr/>
          </a:p>
          <a:p>
            <a:pPr indent="-233362" lvl="1" marL="919163" rtl="0" algn="l">
              <a:lnSpc>
                <a:spcPct val="100000"/>
              </a:lnSpc>
              <a:spcBef>
                <a:spcPts val="500"/>
              </a:spcBef>
              <a:spcAft>
                <a:spcPts val="0"/>
              </a:spcAft>
              <a:buSzPts val="2400"/>
              <a:buChar char="▪"/>
            </a:pPr>
            <a:r>
              <a:rPr lang="en-US"/>
              <a:t>Antifreeze</a:t>
            </a:r>
            <a:endParaRPr/>
          </a:p>
          <a:p>
            <a:pPr indent="-233362" lvl="1" marL="919163" rtl="0" algn="l">
              <a:lnSpc>
                <a:spcPct val="100000"/>
              </a:lnSpc>
              <a:spcBef>
                <a:spcPts val="500"/>
              </a:spcBef>
              <a:spcAft>
                <a:spcPts val="0"/>
              </a:spcAft>
              <a:buSzPts val="2400"/>
              <a:buChar char="▪"/>
            </a:pPr>
            <a:r>
              <a:rPr lang="en-US"/>
              <a:t>Foam</a:t>
            </a:r>
            <a:endParaRPr/>
          </a:p>
          <a:p>
            <a:pPr indent="-233362" lvl="1" marL="919163" rtl="0" algn="l">
              <a:lnSpc>
                <a:spcPct val="100000"/>
              </a:lnSpc>
              <a:spcBef>
                <a:spcPts val="500"/>
              </a:spcBef>
              <a:spcAft>
                <a:spcPts val="0"/>
              </a:spcAft>
              <a:buSzPts val="2400"/>
              <a:buChar char="▪"/>
            </a:pPr>
            <a:r>
              <a:rPr lang="en-US"/>
              <a:t>Corrosion inhibitor</a:t>
            </a:r>
            <a:endParaRPr/>
          </a:p>
          <a:p>
            <a:pPr indent="-52386" lvl="0" marL="458788" rtl="0" algn="l">
              <a:lnSpc>
                <a:spcPct val="100000"/>
              </a:lnSpc>
              <a:spcBef>
                <a:spcPts val="1000"/>
              </a:spcBef>
              <a:spcAft>
                <a:spcPts val="0"/>
              </a:spcAft>
              <a:buSzPts val="2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6"/>
          <p:cNvSpPr txBox="1"/>
          <p:nvPr>
            <p:ph type="title"/>
          </p:nvPr>
        </p:nvSpPr>
        <p:spPr>
          <a:xfrm>
            <a:off x="609600" y="274725"/>
            <a:ext cx="9855201"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1800"/>
              <a:buFont typeface="Avenir"/>
              <a:buNone/>
            </a:pPr>
            <a:r>
              <a:rPr lang="en-US"/>
              <a:t>Backflow Types</a:t>
            </a:r>
            <a:endParaRPr/>
          </a:p>
        </p:txBody>
      </p:sp>
      <p:sp>
        <p:nvSpPr>
          <p:cNvPr id="154" name="Google Shape;154;p36"/>
          <p:cNvSpPr txBox="1"/>
          <p:nvPr>
            <p:ph idx="1" type="body"/>
          </p:nvPr>
        </p:nvSpPr>
        <p:spPr>
          <a:xfrm>
            <a:off x="609600" y="1611311"/>
            <a:ext cx="5372794" cy="4535952"/>
          </a:xfrm>
          <a:prstGeom prst="rect">
            <a:avLst/>
          </a:prstGeom>
          <a:noFill/>
          <a:ln>
            <a:noFill/>
          </a:ln>
        </p:spPr>
        <p:txBody>
          <a:bodyPr anchorCtr="0" anchor="t" bIns="45700" lIns="91425" spcFirstLastPara="1" rIns="91425" wrap="square" tIns="45700">
            <a:normAutofit fontScale="92500" lnSpcReduction="20000"/>
          </a:bodyPr>
          <a:lstStyle/>
          <a:p>
            <a:pPr indent="-228598" lvl="1" marL="457200" rtl="0" algn="l">
              <a:lnSpc>
                <a:spcPct val="90000"/>
              </a:lnSpc>
              <a:spcBef>
                <a:spcPts val="0"/>
              </a:spcBef>
              <a:spcAft>
                <a:spcPts val="0"/>
              </a:spcAft>
              <a:buSzPct val="127207"/>
              <a:buChar char="▪"/>
            </a:pPr>
            <a:r>
              <a:rPr b="1" lang="en-US"/>
              <a:t>Double Check Valve Assembly</a:t>
            </a:r>
            <a:endParaRPr/>
          </a:p>
          <a:p>
            <a:pPr indent="0" lvl="1" marL="622300" rtl="0" algn="l">
              <a:lnSpc>
                <a:spcPct val="90000"/>
              </a:lnSpc>
              <a:spcBef>
                <a:spcPts val="0"/>
              </a:spcBef>
              <a:spcAft>
                <a:spcPts val="0"/>
              </a:spcAft>
              <a:buSzPct val="127207"/>
              <a:buNone/>
            </a:pPr>
            <a:r>
              <a:rPr lang="en-US"/>
              <a:t>A double check assembly (DCA) consists of two independently operating spring-loaded check valves.</a:t>
            </a:r>
            <a:endParaRPr/>
          </a:p>
          <a:p>
            <a:pPr indent="-228600" lvl="2" marL="990600" rtl="0" algn="l">
              <a:lnSpc>
                <a:spcPct val="90000"/>
              </a:lnSpc>
              <a:spcBef>
                <a:spcPts val="300"/>
              </a:spcBef>
              <a:spcAft>
                <a:spcPts val="0"/>
              </a:spcAft>
              <a:buSzPct val="127187"/>
              <a:buNone/>
            </a:pPr>
            <a:r>
              <a:t/>
            </a:r>
            <a:endParaRPr/>
          </a:p>
          <a:p>
            <a:pPr indent="-228600" lvl="2" marL="990600" rtl="0" algn="l">
              <a:lnSpc>
                <a:spcPct val="90000"/>
              </a:lnSpc>
              <a:spcBef>
                <a:spcPts val="300"/>
              </a:spcBef>
              <a:spcAft>
                <a:spcPts val="0"/>
              </a:spcAft>
              <a:buSzPct val="127187"/>
              <a:buNone/>
            </a:pPr>
            <a:r>
              <a:t/>
            </a:r>
            <a:endParaRPr/>
          </a:p>
          <a:p>
            <a:pPr indent="-228598" lvl="1" marL="457200" rtl="0" algn="l">
              <a:lnSpc>
                <a:spcPct val="90000"/>
              </a:lnSpc>
              <a:spcBef>
                <a:spcPts val="150"/>
              </a:spcBef>
              <a:spcAft>
                <a:spcPts val="0"/>
              </a:spcAft>
              <a:buSzPct val="127207"/>
              <a:buChar char="▪"/>
            </a:pPr>
            <a:r>
              <a:rPr b="1" lang="en-US"/>
              <a:t>Double Check Detector Assembly</a:t>
            </a:r>
            <a:endParaRPr/>
          </a:p>
          <a:p>
            <a:pPr indent="0" lvl="1" marL="622300" rtl="0" algn="l">
              <a:lnSpc>
                <a:spcPct val="90000"/>
              </a:lnSpc>
              <a:spcBef>
                <a:spcPts val="150"/>
              </a:spcBef>
              <a:spcAft>
                <a:spcPts val="0"/>
              </a:spcAft>
              <a:buSzPct val="127207"/>
              <a:buNone/>
            </a:pPr>
            <a:r>
              <a:rPr lang="en-US"/>
              <a:t>A double check detector assembly (DCDA) is hydraulically balanced to include a metered bypass assembly to detect system leakage.</a:t>
            </a:r>
            <a:endParaRPr/>
          </a:p>
          <a:p>
            <a:pPr indent="-228600" lvl="2" marL="990600" rtl="0" algn="l">
              <a:lnSpc>
                <a:spcPct val="90000"/>
              </a:lnSpc>
              <a:spcBef>
                <a:spcPts val="300"/>
              </a:spcBef>
              <a:spcAft>
                <a:spcPts val="0"/>
              </a:spcAft>
              <a:buSzPct val="127187"/>
              <a:buNone/>
            </a:pPr>
            <a:r>
              <a:t/>
            </a:r>
            <a:endParaRPr/>
          </a:p>
          <a:p>
            <a:pPr indent="-228600" lvl="2" marL="990600" rtl="0" algn="l">
              <a:lnSpc>
                <a:spcPct val="90000"/>
              </a:lnSpc>
              <a:spcBef>
                <a:spcPts val="300"/>
              </a:spcBef>
              <a:spcAft>
                <a:spcPts val="0"/>
              </a:spcAft>
              <a:buSzPct val="127187"/>
              <a:buNone/>
            </a:pPr>
            <a:r>
              <a:t/>
            </a:r>
            <a:endParaRPr/>
          </a:p>
          <a:p>
            <a:pPr indent="-228598" lvl="1" marL="457200" rtl="0" algn="l">
              <a:lnSpc>
                <a:spcPct val="90000"/>
              </a:lnSpc>
              <a:spcBef>
                <a:spcPts val="150"/>
              </a:spcBef>
              <a:spcAft>
                <a:spcPts val="0"/>
              </a:spcAft>
              <a:buSzPct val="127207"/>
              <a:buChar char="▪"/>
            </a:pPr>
            <a:r>
              <a:rPr b="1" lang="en-US"/>
              <a:t>Reduced Pressure Zone Assembly</a:t>
            </a:r>
            <a:endParaRPr/>
          </a:p>
          <a:p>
            <a:pPr indent="0" lvl="1" marL="622300" rtl="0" algn="l">
              <a:lnSpc>
                <a:spcPct val="90000"/>
              </a:lnSpc>
              <a:spcBef>
                <a:spcPts val="150"/>
              </a:spcBef>
              <a:spcAft>
                <a:spcPts val="0"/>
              </a:spcAft>
              <a:buSzPct val="127207"/>
              <a:buNone/>
            </a:pPr>
            <a:r>
              <a:rPr lang="en-US"/>
              <a:t>Two independently acting check valves together with a hydraulically operating, mechanically independent pressure differential relief valve.</a:t>
            </a:r>
            <a:endParaRPr/>
          </a:p>
          <a:p>
            <a:pPr indent="-65720" lvl="0" marL="458788" rtl="0" algn="l">
              <a:lnSpc>
                <a:spcPct val="100000"/>
              </a:lnSpc>
              <a:spcBef>
                <a:spcPts val="1000"/>
              </a:spcBef>
              <a:spcAft>
                <a:spcPts val="0"/>
              </a:spcAft>
              <a:buSzPct val="100000"/>
              <a:buNone/>
            </a:pPr>
            <a:r>
              <a:t/>
            </a:r>
            <a:endParaRPr/>
          </a:p>
        </p:txBody>
      </p:sp>
      <p:pic>
        <p:nvPicPr>
          <p:cNvPr id="155" name="Google Shape;155;p36"/>
          <p:cNvPicPr preferRelativeResize="0"/>
          <p:nvPr>
            <p:ph idx="2" type="body"/>
          </p:nvPr>
        </p:nvPicPr>
        <p:blipFill rotWithShape="1">
          <a:blip r:embed="rId3">
            <a:alphaModFix/>
          </a:blip>
          <a:srcRect b="0" l="0" r="0" t="0"/>
          <a:stretch/>
        </p:blipFill>
        <p:spPr>
          <a:xfrm>
            <a:off x="6210300" y="2215356"/>
            <a:ext cx="5372100" cy="3327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6"/>
          <p:cNvSpPr txBox="1"/>
          <p:nvPr>
            <p:ph type="title"/>
          </p:nvPr>
        </p:nvSpPr>
        <p:spPr>
          <a:xfrm>
            <a:off x="609600" y="274725"/>
            <a:ext cx="9855201" cy="1143000"/>
          </a:xfrm>
          <a:prstGeom prst="rect">
            <a:avLst/>
          </a:prstGeom>
          <a:noFill/>
          <a:ln>
            <a:noFill/>
          </a:ln>
        </p:spPr>
        <p:txBody>
          <a:bodyPr anchorCtr="0" anchor="b" bIns="45700" lIns="91425" spcFirstLastPara="1" rIns="91425" wrap="square" tIns="45700">
            <a:noAutofit/>
          </a:bodyPr>
          <a:lstStyle/>
          <a:p>
            <a:pPr indent="-228600" lvl="0" marL="457200" rtl="0" algn="l">
              <a:lnSpc>
                <a:spcPct val="90000"/>
              </a:lnSpc>
              <a:spcBef>
                <a:spcPts val="0"/>
              </a:spcBef>
              <a:spcAft>
                <a:spcPts val="0"/>
              </a:spcAft>
              <a:buSzPts val="1800"/>
              <a:buFont typeface="Avenir"/>
              <a:buNone/>
            </a:pPr>
            <a:r>
              <a:rPr lang="en-US"/>
              <a:t>NFPA 20 Backflow Preventer Reqt’s</a:t>
            </a:r>
            <a:endParaRPr/>
          </a:p>
        </p:txBody>
      </p:sp>
      <p:sp>
        <p:nvSpPr>
          <p:cNvPr id="162" name="Google Shape;162;p6"/>
          <p:cNvSpPr txBox="1"/>
          <p:nvPr>
            <p:ph idx="2" type="body"/>
          </p:nvPr>
        </p:nvSpPr>
        <p:spPr>
          <a:xfrm>
            <a:off x="6209608" y="1611310"/>
            <a:ext cx="5372100" cy="4535952"/>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2800"/>
              <a:buChar char="▪"/>
            </a:pPr>
            <a:r>
              <a:rPr lang="en-US"/>
              <a:t>Must be Listed for fire protection use</a:t>
            </a:r>
            <a:endParaRPr/>
          </a:p>
          <a:p>
            <a:pPr indent="-228600" lvl="0" marL="228600" rtl="0" algn="l">
              <a:lnSpc>
                <a:spcPct val="100000"/>
              </a:lnSpc>
              <a:spcBef>
                <a:spcPts val="1000"/>
              </a:spcBef>
              <a:spcAft>
                <a:spcPts val="0"/>
              </a:spcAft>
              <a:buSzPts val="2800"/>
              <a:buChar char="▪"/>
            </a:pPr>
            <a:r>
              <a:rPr lang="en-US"/>
              <a:t>Relief valve drainage</a:t>
            </a:r>
            <a:endParaRPr/>
          </a:p>
          <a:p>
            <a:pPr indent="-228600" lvl="2" marL="685800" rtl="0" algn="l">
              <a:lnSpc>
                <a:spcPct val="100000"/>
              </a:lnSpc>
              <a:spcBef>
                <a:spcPts val="1000"/>
              </a:spcBef>
              <a:spcAft>
                <a:spcPts val="0"/>
              </a:spcAft>
              <a:buSzPts val="2400"/>
              <a:buChar char="▪"/>
            </a:pPr>
            <a:r>
              <a:rPr lang="en-US" sz="2400"/>
              <a:t>Air gap</a:t>
            </a:r>
            <a:endParaRPr/>
          </a:p>
          <a:p>
            <a:pPr indent="-228600" lvl="2" marL="685800" rtl="0" algn="l">
              <a:lnSpc>
                <a:spcPct val="100000"/>
              </a:lnSpc>
              <a:spcBef>
                <a:spcPts val="1000"/>
              </a:spcBef>
              <a:spcAft>
                <a:spcPts val="0"/>
              </a:spcAft>
              <a:buSzPts val="2400"/>
              <a:buChar char="▪"/>
            </a:pPr>
            <a:r>
              <a:rPr lang="en-US" sz="2400"/>
              <a:t>Discharge requirements</a:t>
            </a:r>
            <a:endParaRPr/>
          </a:p>
          <a:p>
            <a:pPr indent="-228600" lvl="2" marL="685800" rtl="0" algn="l">
              <a:lnSpc>
                <a:spcPct val="100000"/>
              </a:lnSpc>
              <a:spcBef>
                <a:spcPts val="1000"/>
              </a:spcBef>
              <a:spcAft>
                <a:spcPts val="0"/>
              </a:spcAft>
              <a:buSzPts val="2400"/>
              <a:buChar char="▪"/>
            </a:pPr>
            <a:r>
              <a:rPr lang="en-US" sz="2400"/>
              <a:t>Documentation</a:t>
            </a:r>
            <a:endParaRPr/>
          </a:p>
          <a:p>
            <a:pPr indent="-228600" lvl="0" marL="228600" rtl="0" algn="l">
              <a:lnSpc>
                <a:spcPct val="100000"/>
              </a:lnSpc>
              <a:spcBef>
                <a:spcPts val="1000"/>
              </a:spcBef>
              <a:spcAft>
                <a:spcPts val="0"/>
              </a:spcAft>
              <a:buSzPts val="2800"/>
              <a:buChar char="▪"/>
            </a:pPr>
            <a:r>
              <a:rPr lang="en-US"/>
              <a:t>Minimum flow: 150 percent of fire pump rating</a:t>
            </a:r>
            <a:endParaRPr/>
          </a:p>
        </p:txBody>
      </p:sp>
      <p:sp>
        <p:nvSpPr>
          <p:cNvPr id="163" name="Google Shape;163;p6"/>
          <p:cNvSpPr txBox="1"/>
          <p:nvPr>
            <p:ph idx="3" type="body"/>
          </p:nvPr>
        </p:nvSpPr>
        <p:spPr>
          <a:xfrm>
            <a:off x="609598" y="6325694"/>
            <a:ext cx="10972107" cy="400444"/>
          </a:xfrm>
          <a:prstGeom prst="rect">
            <a:avLst/>
          </a:prstGeom>
          <a:noFill/>
          <a:ln>
            <a:noFill/>
          </a:ln>
        </p:spPr>
        <p:txBody>
          <a:bodyPr anchorCtr="0" anchor="ctr" bIns="45700" lIns="91425" spcFirstLastPara="1" rIns="91425" wrap="square" tIns="45700">
            <a:noAutofit/>
          </a:bodyPr>
          <a:lstStyle/>
          <a:p>
            <a:pPr indent="-228600" lvl="0" marL="457200" rtl="0" algn="r">
              <a:lnSpc>
                <a:spcPct val="100000"/>
              </a:lnSpc>
              <a:spcBef>
                <a:spcPts val="0"/>
              </a:spcBef>
              <a:spcAft>
                <a:spcPts val="0"/>
              </a:spcAft>
              <a:buSzPts val="2400"/>
              <a:buNone/>
            </a:pPr>
            <a:r>
              <a:rPr lang="en-US"/>
              <a:t>NFPA 20-2022, Section 4.29 </a:t>
            </a:r>
            <a:endParaRPr/>
          </a:p>
        </p:txBody>
      </p:sp>
      <p:pic>
        <p:nvPicPr>
          <p:cNvPr descr="A picture containing indoor, blue, engine, automaton&#10;&#10;Description automatically generated" id="164" name="Google Shape;164;p6"/>
          <p:cNvPicPr preferRelativeResize="0"/>
          <p:nvPr/>
        </p:nvPicPr>
        <p:blipFill rotWithShape="1">
          <a:blip r:embed="rId3">
            <a:alphaModFix/>
          </a:blip>
          <a:srcRect b="0" l="11800" r="20613" t="0"/>
          <a:stretch/>
        </p:blipFill>
        <p:spPr>
          <a:xfrm rot="5400000">
            <a:off x="1093113" y="1307536"/>
            <a:ext cx="463506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2"/>
          <p:cNvSpPr txBox="1"/>
          <p:nvPr>
            <p:ph type="title"/>
          </p:nvPr>
        </p:nvSpPr>
        <p:spPr>
          <a:xfrm>
            <a:off x="609600" y="274725"/>
            <a:ext cx="9855201" cy="1143000"/>
          </a:xfrm>
          <a:prstGeom prst="rect">
            <a:avLst/>
          </a:prstGeom>
          <a:noFill/>
          <a:ln>
            <a:noFill/>
          </a:ln>
        </p:spPr>
        <p:txBody>
          <a:bodyPr anchorCtr="0" anchor="b" bIns="45700" lIns="91425" spcFirstLastPara="1" rIns="91425" wrap="square" tIns="45700">
            <a:noAutofit/>
          </a:bodyPr>
          <a:lstStyle/>
          <a:p>
            <a:pPr indent="-228600" lvl="0" marL="457200" rtl="0" algn="l">
              <a:lnSpc>
                <a:spcPct val="90000"/>
              </a:lnSpc>
              <a:spcBef>
                <a:spcPts val="0"/>
              </a:spcBef>
              <a:spcAft>
                <a:spcPts val="0"/>
              </a:spcAft>
              <a:buSzPts val="1800"/>
              <a:buFont typeface="Avenir"/>
              <a:buNone/>
            </a:pPr>
            <a:r>
              <a:rPr lang="en-US"/>
              <a:t>Suction or Discharge?</a:t>
            </a:r>
            <a:endParaRPr/>
          </a:p>
        </p:txBody>
      </p:sp>
      <p:sp>
        <p:nvSpPr>
          <p:cNvPr id="171" name="Google Shape;171;p12"/>
          <p:cNvSpPr txBox="1"/>
          <p:nvPr>
            <p:ph idx="2" type="body"/>
          </p:nvPr>
        </p:nvSpPr>
        <p:spPr>
          <a:xfrm>
            <a:off x="858982" y="1603733"/>
            <a:ext cx="10168544" cy="4535952"/>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1000"/>
              </a:spcBef>
              <a:spcAft>
                <a:spcPts val="0"/>
              </a:spcAft>
              <a:buSzPts val="2800"/>
              <a:buChar char="▪"/>
            </a:pPr>
            <a:r>
              <a:rPr b="0" i="0" lang="en-US">
                <a:solidFill>
                  <a:srgbClr val="001A39"/>
                </a:solidFill>
                <a:latin typeface="Garamond"/>
                <a:ea typeface="Garamond"/>
                <a:cs typeface="Garamond"/>
                <a:sym typeface="Garamond"/>
              </a:rPr>
              <a:t>Discouraged in fire pump piping due to pressure losses and potential for interruption of flow</a:t>
            </a:r>
            <a:endParaRPr/>
          </a:p>
          <a:p>
            <a:pPr indent="-228600" lvl="1" marL="914400" rtl="0" algn="l">
              <a:lnSpc>
                <a:spcPct val="100000"/>
              </a:lnSpc>
              <a:spcBef>
                <a:spcPts val="500"/>
              </a:spcBef>
              <a:spcAft>
                <a:spcPts val="0"/>
              </a:spcAft>
              <a:buSzPts val="2400"/>
              <a:buChar char="▪"/>
            </a:pPr>
            <a:r>
              <a:rPr b="0" i="0" lang="en-US">
                <a:solidFill>
                  <a:srgbClr val="001A39"/>
                </a:solidFill>
                <a:latin typeface="Garamond"/>
                <a:ea typeface="Garamond"/>
                <a:cs typeface="Garamond"/>
                <a:sym typeface="Garamond"/>
              </a:rPr>
              <a:t>Placement on discharge side ensures acceptable flow characteristics to the pump suction. </a:t>
            </a:r>
            <a:endParaRPr/>
          </a:p>
          <a:p>
            <a:pPr indent="-228600" lvl="1" marL="914400" rtl="0" algn="l">
              <a:lnSpc>
                <a:spcPct val="100000"/>
              </a:lnSpc>
              <a:spcBef>
                <a:spcPts val="500"/>
              </a:spcBef>
              <a:spcAft>
                <a:spcPts val="0"/>
              </a:spcAft>
              <a:buSzPts val="2400"/>
              <a:buChar char="▪"/>
            </a:pPr>
            <a:r>
              <a:rPr b="0" i="0" lang="en-US">
                <a:solidFill>
                  <a:srgbClr val="001A39"/>
                </a:solidFill>
                <a:latin typeface="Garamond"/>
                <a:ea typeface="Garamond"/>
                <a:cs typeface="Garamond"/>
                <a:sym typeface="Garamond"/>
              </a:rPr>
              <a:t>Avoid cross-connection if jockey pump installed</a:t>
            </a:r>
            <a:endParaRPr/>
          </a:p>
          <a:p>
            <a:pPr indent="-228600" lvl="0" marL="457200" rtl="0" algn="l">
              <a:lnSpc>
                <a:spcPct val="100000"/>
              </a:lnSpc>
              <a:spcBef>
                <a:spcPts val="1000"/>
              </a:spcBef>
              <a:spcAft>
                <a:spcPts val="0"/>
              </a:spcAft>
              <a:buSzPts val="2800"/>
              <a:buChar char="▪"/>
            </a:pPr>
            <a:r>
              <a:rPr lang="en-US">
                <a:solidFill>
                  <a:srgbClr val="001A39"/>
                </a:solidFill>
                <a:latin typeface="Garamond"/>
                <a:ea typeface="Garamond"/>
                <a:cs typeface="Garamond"/>
                <a:sym typeface="Garamond"/>
              </a:rPr>
              <a:t>Allowed in suction where required by AHJ</a:t>
            </a:r>
            <a:endParaRPr/>
          </a:p>
          <a:p>
            <a:pPr indent="-228600" lvl="1" marL="914400" rtl="0" algn="l">
              <a:lnSpc>
                <a:spcPct val="100000"/>
              </a:lnSpc>
              <a:spcBef>
                <a:spcPts val="500"/>
              </a:spcBef>
              <a:spcAft>
                <a:spcPts val="0"/>
              </a:spcAft>
              <a:buSzPts val="2400"/>
              <a:buChar char="▪"/>
            </a:pPr>
            <a:r>
              <a:rPr lang="en-US">
                <a:solidFill>
                  <a:srgbClr val="001A39"/>
                </a:solidFill>
                <a:latin typeface="Garamond"/>
                <a:ea typeface="Garamond"/>
                <a:cs typeface="Garamond"/>
                <a:sym typeface="Garamond"/>
              </a:rPr>
              <a:t>10 pipe diameters/50 ft</a:t>
            </a:r>
            <a:endParaRPr/>
          </a:p>
          <a:p>
            <a:pPr indent="-228600" lvl="1" marL="914400" rtl="0" algn="l">
              <a:lnSpc>
                <a:spcPct val="100000"/>
              </a:lnSpc>
              <a:spcBef>
                <a:spcPts val="500"/>
              </a:spcBef>
              <a:spcAft>
                <a:spcPts val="0"/>
              </a:spcAft>
              <a:buSzPts val="2400"/>
              <a:buChar char="▪"/>
            </a:pPr>
            <a:r>
              <a:rPr lang="en-US">
                <a:solidFill>
                  <a:srgbClr val="001A39"/>
                </a:solidFill>
                <a:latin typeface="Garamond"/>
                <a:ea typeface="Garamond"/>
                <a:cs typeface="Garamond"/>
                <a:sym typeface="Garamond"/>
              </a:rPr>
              <a:t>OS&amp;Y or butterfly w/50 ft</a:t>
            </a:r>
            <a:endParaRPr/>
          </a:p>
          <a:p>
            <a:pPr indent="-228600" lvl="1" marL="914400" rtl="0" algn="l">
              <a:lnSpc>
                <a:spcPct val="100000"/>
              </a:lnSpc>
              <a:spcBef>
                <a:spcPts val="500"/>
              </a:spcBef>
              <a:spcAft>
                <a:spcPts val="0"/>
              </a:spcAft>
              <a:buSzPts val="2400"/>
              <a:buChar char="▪"/>
            </a:pPr>
            <a:r>
              <a:rPr lang="en-US">
                <a:solidFill>
                  <a:srgbClr val="001A39"/>
                </a:solidFill>
                <a:latin typeface="Garamond"/>
                <a:ea typeface="Garamond"/>
                <a:cs typeface="Garamond"/>
                <a:sym typeface="Garamond"/>
              </a:rPr>
              <a:t>Complete evaluation required (friction loss and turbulence)</a:t>
            </a:r>
            <a:endParaRPr/>
          </a:p>
        </p:txBody>
      </p:sp>
      <p:sp>
        <p:nvSpPr>
          <p:cNvPr id="172" name="Google Shape;172;p12"/>
          <p:cNvSpPr txBox="1"/>
          <p:nvPr>
            <p:ph idx="3" type="body"/>
          </p:nvPr>
        </p:nvSpPr>
        <p:spPr>
          <a:xfrm>
            <a:off x="609598" y="6325694"/>
            <a:ext cx="10972107" cy="400444"/>
          </a:xfrm>
          <a:prstGeom prst="rect">
            <a:avLst/>
          </a:prstGeom>
          <a:noFill/>
          <a:ln>
            <a:noFill/>
          </a:ln>
        </p:spPr>
        <p:txBody>
          <a:bodyPr anchorCtr="0" anchor="ctr" bIns="45700" lIns="91425" spcFirstLastPara="1" rIns="91425" wrap="square" tIns="45700">
            <a:noAutofit/>
          </a:bodyPr>
          <a:lstStyle/>
          <a:p>
            <a:pPr indent="-228600" lvl="0" marL="457200" rtl="0" algn="r">
              <a:lnSpc>
                <a:spcPct val="100000"/>
              </a:lnSpc>
              <a:spcBef>
                <a:spcPts val="0"/>
              </a:spcBef>
              <a:spcAft>
                <a:spcPts val="0"/>
              </a:spcAft>
              <a:buSzPts val="2400"/>
              <a:buNone/>
            </a:pPr>
            <a:r>
              <a:rPr lang="en-US"/>
              <a:t>NFPA 20-2022, Section A.4.16.9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8"/>
          <p:cNvSpPr txBox="1"/>
          <p:nvPr>
            <p:ph type="title"/>
          </p:nvPr>
        </p:nvSpPr>
        <p:spPr>
          <a:xfrm>
            <a:off x="609600" y="274725"/>
            <a:ext cx="9855201"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1"/>
              </a:buClr>
              <a:buSzPts val="1800"/>
              <a:buFont typeface="Avenir"/>
              <a:buNone/>
            </a:pPr>
            <a:r>
              <a:rPr lang="en-US"/>
              <a:t>Friction Loss Curves</a:t>
            </a:r>
            <a:endParaRPr/>
          </a:p>
        </p:txBody>
      </p:sp>
      <p:pic>
        <p:nvPicPr>
          <p:cNvPr descr="Chart, line chart&#10;&#10;Description automatically generated" id="178" name="Google Shape;178;p8"/>
          <p:cNvPicPr preferRelativeResize="0"/>
          <p:nvPr/>
        </p:nvPicPr>
        <p:blipFill rotWithShape="1">
          <a:blip r:embed="rId3">
            <a:alphaModFix/>
          </a:blip>
          <a:srcRect b="0" l="0" r="0" t="0"/>
          <a:stretch/>
        </p:blipFill>
        <p:spPr>
          <a:xfrm>
            <a:off x="1096194" y="1606345"/>
            <a:ext cx="9999612" cy="487331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chnical">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2012-01-27T17:02:02Z</dcterms:created>
  <dc:creator>Leslie Clounts</dc:creator>
</cp:coreProperties>
</file>